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698" r:id="rId6"/>
    <p:sldId id="705" r:id="rId7"/>
    <p:sldId id="726" r:id="rId8"/>
    <p:sldId id="706" r:id="rId9"/>
    <p:sldId id="707" r:id="rId10"/>
    <p:sldId id="696" r:id="rId11"/>
    <p:sldId id="708" r:id="rId12"/>
    <p:sldId id="710" r:id="rId13"/>
    <p:sldId id="713" r:id="rId14"/>
    <p:sldId id="716" r:id="rId15"/>
    <p:sldId id="699" r:id="rId16"/>
    <p:sldId id="714" r:id="rId17"/>
    <p:sldId id="709" r:id="rId18"/>
    <p:sldId id="715" r:id="rId19"/>
    <p:sldId id="712" r:id="rId20"/>
    <p:sldId id="700" r:id="rId21"/>
    <p:sldId id="717" r:id="rId22"/>
    <p:sldId id="711" r:id="rId23"/>
    <p:sldId id="701" r:id="rId24"/>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5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87" d="100"/>
          <a:sy n="87" d="100"/>
        </p:scale>
        <p:origin x="-518" y="-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gs" Target="tags/tag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A95E01-A3AA-414B-AC91-6247B051C58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8026A4-9EE3-4D0D-8D3A-764529D129E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026A4-9EE3-4D0D-8D3A-764529D129E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96EBFAE-048D-461D-9F94-1EF1CAFC240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D331227-691F-4B7F-8493-F4368ED9216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6EBFAE-048D-461D-9F94-1EF1CAFC240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331227-691F-4B7F-8493-F4368ED9216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2000" advTm="3000"/>
    </mc:Choice>
    <mc:Fallback>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2.png"/><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image" Target="../media/image11.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9.jpeg"/><Relationship Id="rId3" Type="http://schemas.openxmlformats.org/officeDocument/2006/relationships/image" Target="../media/image6.jpeg"/><Relationship Id="rId2" Type="http://schemas.openxmlformats.org/officeDocument/2006/relationships/image" Target="../media/image15.jpeg"/><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jpe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3043238" y="2754004"/>
            <a:ext cx="610552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742440" y="3078480"/>
            <a:ext cx="8708390" cy="76835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一站到底——沉浸式文旅服务平台</a:t>
            </a:r>
            <a:endParaRPr kumimoji="0" lang="zh-CN" altLang="en-US" sz="4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p:nvCxnSpPr>
        <p:spPr>
          <a:xfrm>
            <a:off x="3043238" y="4171378"/>
            <a:ext cx="610552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76250" y="5986596"/>
            <a:ext cx="533944" cy="0"/>
          </a:xfrm>
          <a:prstGeom prst="line">
            <a:avLst/>
          </a:prstGeom>
          <a:ln w="28575">
            <a:solidFill>
              <a:srgbClr val="004098"/>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81000" y="6062796"/>
            <a:ext cx="2362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20XX-XX-XX</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22" name="直接连接符 21"/>
          <p:cNvCxnSpPr/>
          <p:nvPr/>
        </p:nvCxnSpPr>
        <p:spPr>
          <a:xfrm>
            <a:off x="11203390" y="5981825"/>
            <a:ext cx="533944" cy="0"/>
          </a:xfrm>
          <a:prstGeom prst="line">
            <a:avLst/>
          </a:prstGeom>
          <a:ln w="28575">
            <a:solidFill>
              <a:srgbClr val="004098"/>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9693320" y="6062796"/>
            <a:ext cx="23622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课题名称</a:t>
            </a:r>
            <a:r>
              <a:rPr kumimoji="0" lang="en-US" altLang="zh-CN" sz="18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:XXX</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4" name="文本框 23"/>
          <p:cNvSpPr txBox="1"/>
          <p:nvPr/>
        </p:nvSpPr>
        <p:spPr>
          <a:xfrm>
            <a:off x="2594602" y="4477738"/>
            <a:ext cx="6988508" cy="453457"/>
          </a:xfrm>
          <a:prstGeom prst="rect">
            <a:avLst/>
          </a:prstGeom>
          <a:noFill/>
        </p:spPr>
        <p:txBody>
          <a:bodyPr wrap="square" rtlCol="0">
            <a:spAutoFit/>
          </a:bodyPr>
          <a:lstStyle/>
          <a:p>
            <a:pPr lvl="0" algn="ctr">
              <a:lnSpc>
                <a:spcPct val="130000"/>
              </a:lnSpc>
              <a:defRPr/>
            </a:pPr>
            <a:r>
              <a:rPr lang="zh-CN" altLang="en-US" sz="2000" dirty="0">
                <a:solidFill>
                  <a:prstClr val="black"/>
                </a:solidFill>
                <a:latin typeface="微软雅黑" panose="020B0503020204020204" pitchFamily="34" charset="-122"/>
                <a:ea typeface="微软雅黑" panose="020B0503020204020204" pitchFamily="34" charset="-122"/>
              </a:rPr>
              <a:t>资 料 社</a:t>
            </a:r>
            <a:r>
              <a:rPr lang="en-US" altLang="zh-CN" sz="2000" dirty="0">
                <a:solidFill>
                  <a:prstClr val="black"/>
                </a:solidFill>
                <a:latin typeface="微软雅黑" panose="020B0503020204020204" pitchFamily="34" charset="-122"/>
                <a:ea typeface="微软雅黑" panose="020B0503020204020204" pitchFamily="34" charset="-122"/>
              </a:rPr>
              <a:t>|</a:t>
            </a:r>
            <a:r>
              <a:rPr lang="zh-CN" altLang="en-US" sz="2000" dirty="0">
                <a:solidFill>
                  <a:prstClr val="black"/>
                </a:solidFill>
                <a:latin typeface="微软雅黑" panose="020B0503020204020204" pitchFamily="34" charset="-122"/>
                <a:ea typeface="微软雅黑" panose="020B0503020204020204" pitchFamily="34" charset="-122"/>
              </a:rPr>
              <a:t>微信公众号</a:t>
            </a:r>
            <a:endParaRPr lang="zh-CN" altLang="en-US" sz="2000" dirty="0">
              <a:solidFill>
                <a:prstClr val="black"/>
              </a:solidFill>
              <a:latin typeface="微软雅黑" panose="020B0503020204020204" pitchFamily="34" charset="-122"/>
              <a:ea typeface="微软雅黑" panose="020B0503020204020204" pitchFamily="34" charset="-122"/>
            </a:endParaRPr>
          </a:p>
        </p:txBody>
      </p:sp>
      <p:pic>
        <p:nvPicPr>
          <p:cNvPr id="2" name="July - My Soul">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3766457" y="-3439886"/>
            <a:ext cx="609600" cy="609600"/>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99961" y="809545"/>
            <a:ext cx="1780142" cy="178014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657600"/>
            <a:ext cx="12192000" cy="183726"/>
          </a:xfrm>
          <a:prstGeom prst="rect">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5"/>
          <p:cNvSpPr/>
          <p:nvPr/>
        </p:nvSpPr>
        <p:spPr>
          <a:xfrm>
            <a:off x="2991074" y="2982829"/>
            <a:ext cx="72000" cy="154004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矩形 6"/>
          <p:cNvSpPr/>
          <p:nvPr/>
        </p:nvSpPr>
        <p:spPr>
          <a:xfrm>
            <a:off x="6067148" y="2982829"/>
            <a:ext cx="72000" cy="154004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矩形 7"/>
          <p:cNvSpPr/>
          <p:nvPr/>
        </p:nvSpPr>
        <p:spPr>
          <a:xfrm>
            <a:off x="9143222" y="2982829"/>
            <a:ext cx="72000" cy="154004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3" name="组合 2"/>
          <p:cNvGrpSpPr/>
          <p:nvPr/>
        </p:nvGrpSpPr>
        <p:grpSpPr>
          <a:xfrm>
            <a:off x="1060755" y="1680275"/>
            <a:ext cx="1039864" cy="1039864"/>
            <a:chOff x="1060755" y="1680275"/>
            <a:chExt cx="1039864" cy="1039864"/>
          </a:xfrm>
        </p:grpSpPr>
        <p:sp>
          <p:nvSpPr>
            <p:cNvPr id="9" name="椭圆 8"/>
            <p:cNvSpPr/>
            <p:nvPr/>
          </p:nvSpPr>
          <p:spPr>
            <a:xfrm>
              <a:off x="1060755" y="1680275"/>
              <a:ext cx="1039864" cy="1039864"/>
            </a:xfrm>
            <a:prstGeom prst="ellipse">
              <a:avLst/>
            </a:prstGeom>
            <a:solidFill>
              <a:srgbClr val="004578"/>
            </a:solidFill>
            <a:ln>
              <a:noFill/>
            </a:ln>
            <a:effectLst>
              <a:outerShdw blurRad="215900" dir="2700000" sx="102000" sy="102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3" name="history_157928"/>
            <p:cNvSpPr>
              <a:spLocks noChangeAspect="1"/>
            </p:cNvSpPr>
            <p:nvPr/>
          </p:nvSpPr>
          <p:spPr bwMode="auto">
            <a:xfrm>
              <a:off x="1269118" y="1876743"/>
              <a:ext cx="609685" cy="608828"/>
            </a:xfrm>
            <a:custGeom>
              <a:avLst/>
              <a:gdLst>
                <a:gd name="connsiteX0" fmla="*/ 301222 w 602205"/>
                <a:gd name="connsiteY0" fmla="*/ 129064 h 601359"/>
                <a:gd name="connsiteX1" fmla="*/ 333492 w 602205"/>
                <a:gd name="connsiteY1" fmla="*/ 161278 h 601359"/>
                <a:gd name="connsiteX2" fmla="*/ 333492 w 602205"/>
                <a:gd name="connsiteY2" fmla="*/ 300925 h 601359"/>
                <a:gd name="connsiteX3" fmla="*/ 301222 w 602205"/>
                <a:gd name="connsiteY3" fmla="*/ 333139 h 601359"/>
                <a:gd name="connsiteX4" fmla="*/ 161334 w 602205"/>
                <a:gd name="connsiteY4" fmla="*/ 333139 h 601359"/>
                <a:gd name="connsiteX5" fmla="*/ 129064 w 602205"/>
                <a:gd name="connsiteY5" fmla="*/ 300925 h 601359"/>
                <a:gd name="connsiteX6" fmla="*/ 161334 w 602205"/>
                <a:gd name="connsiteY6" fmla="*/ 268711 h 601359"/>
                <a:gd name="connsiteX7" fmla="*/ 268953 w 602205"/>
                <a:gd name="connsiteY7" fmla="*/ 268711 h 601359"/>
                <a:gd name="connsiteX8" fmla="*/ 268953 w 602205"/>
                <a:gd name="connsiteY8" fmla="*/ 161278 h 601359"/>
                <a:gd name="connsiteX9" fmla="*/ 301222 w 602205"/>
                <a:gd name="connsiteY9" fmla="*/ 129064 h 601359"/>
                <a:gd name="connsiteX10" fmla="*/ 301183 w 602205"/>
                <a:gd name="connsiteY10" fmla="*/ 64437 h 601359"/>
                <a:gd name="connsiteX11" fmla="*/ 64528 w 602205"/>
                <a:gd name="connsiteY11" fmla="*/ 300760 h 601359"/>
                <a:gd name="connsiteX12" fmla="*/ 301183 w 602205"/>
                <a:gd name="connsiteY12" fmla="*/ 536922 h 601359"/>
                <a:gd name="connsiteX13" fmla="*/ 537677 w 602205"/>
                <a:gd name="connsiteY13" fmla="*/ 300760 h 601359"/>
                <a:gd name="connsiteX14" fmla="*/ 301183 w 602205"/>
                <a:gd name="connsiteY14" fmla="*/ 64437 h 601359"/>
                <a:gd name="connsiteX15" fmla="*/ 301183 w 602205"/>
                <a:gd name="connsiteY15" fmla="*/ 0 h 601359"/>
                <a:gd name="connsiteX16" fmla="*/ 602205 w 602205"/>
                <a:gd name="connsiteY16" fmla="*/ 300760 h 601359"/>
                <a:gd name="connsiteX17" fmla="*/ 301183 w 602205"/>
                <a:gd name="connsiteY17" fmla="*/ 601359 h 601359"/>
                <a:gd name="connsiteX18" fmla="*/ 0 w 602205"/>
                <a:gd name="connsiteY18" fmla="*/ 300760 h 601359"/>
                <a:gd name="connsiteX19" fmla="*/ 301183 w 602205"/>
                <a:gd name="connsiteY19" fmla="*/ 0 h 60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2205" h="601359">
                  <a:moveTo>
                    <a:pt x="301222" y="129064"/>
                  </a:moveTo>
                  <a:cubicBezTo>
                    <a:pt x="318971" y="129064"/>
                    <a:pt x="333492" y="143561"/>
                    <a:pt x="333492" y="161278"/>
                  </a:cubicBezTo>
                  <a:lnTo>
                    <a:pt x="333492" y="300925"/>
                  </a:lnTo>
                  <a:cubicBezTo>
                    <a:pt x="333492" y="318643"/>
                    <a:pt x="318971" y="333139"/>
                    <a:pt x="301222" y="333139"/>
                  </a:cubicBezTo>
                  <a:lnTo>
                    <a:pt x="161334" y="333139"/>
                  </a:lnTo>
                  <a:cubicBezTo>
                    <a:pt x="143585" y="333139"/>
                    <a:pt x="129064" y="318643"/>
                    <a:pt x="129064" y="300925"/>
                  </a:cubicBezTo>
                  <a:cubicBezTo>
                    <a:pt x="129064" y="283047"/>
                    <a:pt x="143585" y="268711"/>
                    <a:pt x="161334" y="268711"/>
                  </a:cubicBezTo>
                  <a:lnTo>
                    <a:pt x="268953" y="268711"/>
                  </a:lnTo>
                  <a:lnTo>
                    <a:pt x="268953" y="161278"/>
                  </a:lnTo>
                  <a:cubicBezTo>
                    <a:pt x="268953" y="143561"/>
                    <a:pt x="283313" y="129064"/>
                    <a:pt x="301222" y="129064"/>
                  </a:cubicBezTo>
                  <a:close/>
                  <a:moveTo>
                    <a:pt x="301183" y="64437"/>
                  </a:moveTo>
                  <a:cubicBezTo>
                    <a:pt x="170676" y="64437"/>
                    <a:pt x="64528" y="170436"/>
                    <a:pt x="64528" y="300760"/>
                  </a:cubicBezTo>
                  <a:cubicBezTo>
                    <a:pt x="64528" y="430923"/>
                    <a:pt x="170676" y="536922"/>
                    <a:pt x="301183" y="536922"/>
                  </a:cubicBezTo>
                  <a:cubicBezTo>
                    <a:pt x="431529" y="536922"/>
                    <a:pt x="537677" y="430923"/>
                    <a:pt x="537677" y="300760"/>
                  </a:cubicBezTo>
                  <a:cubicBezTo>
                    <a:pt x="537677" y="170436"/>
                    <a:pt x="431529" y="64437"/>
                    <a:pt x="301183" y="64437"/>
                  </a:cubicBezTo>
                  <a:close/>
                  <a:moveTo>
                    <a:pt x="301183" y="0"/>
                  </a:moveTo>
                  <a:cubicBezTo>
                    <a:pt x="467181" y="0"/>
                    <a:pt x="602205" y="134835"/>
                    <a:pt x="602205" y="300760"/>
                  </a:cubicBezTo>
                  <a:cubicBezTo>
                    <a:pt x="602205" y="466525"/>
                    <a:pt x="467181" y="601359"/>
                    <a:pt x="301183" y="601359"/>
                  </a:cubicBezTo>
                  <a:cubicBezTo>
                    <a:pt x="135024" y="601359"/>
                    <a:pt x="0" y="466525"/>
                    <a:pt x="0" y="300760"/>
                  </a:cubicBezTo>
                  <a:cubicBezTo>
                    <a:pt x="0" y="134835"/>
                    <a:pt x="135024" y="0"/>
                    <a:pt x="301183" y="0"/>
                  </a:cubicBezTo>
                  <a:close/>
                </a:path>
              </a:pathLst>
            </a:custGeom>
            <a:solidFill>
              <a:schemeClr val="bg1"/>
            </a:solidFill>
            <a:ln>
              <a:noFill/>
            </a:ln>
          </p:spPr>
        </p:sp>
      </p:grpSp>
      <p:grpSp>
        <p:nvGrpSpPr>
          <p:cNvPr id="5" name="组合 4"/>
          <p:cNvGrpSpPr/>
          <p:nvPr/>
        </p:nvGrpSpPr>
        <p:grpSpPr>
          <a:xfrm>
            <a:off x="10064382" y="4794829"/>
            <a:ext cx="1039864" cy="1039864"/>
            <a:chOff x="10064382" y="4794829"/>
            <a:chExt cx="1039864" cy="1039864"/>
          </a:xfrm>
        </p:grpSpPr>
        <p:sp>
          <p:nvSpPr>
            <p:cNvPr id="12" name="椭圆 11"/>
            <p:cNvSpPr/>
            <p:nvPr/>
          </p:nvSpPr>
          <p:spPr>
            <a:xfrm>
              <a:off x="10064382" y="4794829"/>
              <a:ext cx="1039864" cy="1039864"/>
            </a:xfrm>
            <a:prstGeom prst="ellipse">
              <a:avLst/>
            </a:prstGeom>
            <a:solidFill>
              <a:srgbClr val="004578"/>
            </a:solidFill>
            <a:ln>
              <a:noFill/>
            </a:ln>
            <a:effectLst>
              <a:outerShdw blurRad="215900" dir="2700000" sx="102000" sy="102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business-card_47912"/>
            <p:cNvSpPr>
              <a:spLocks noChangeAspect="1"/>
            </p:cNvSpPr>
            <p:nvPr/>
          </p:nvSpPr>
          <p:spPr bwMode="auto">
            <a:xfrm>
              <a:off x="10280507" y="4980597"/>
              <a:ext cx="607614" cy="609685"/>
            </a:xfrm>
            <a:custGeom>
              <a:avLst/>
              <a:gdLst>
                <a:gd name="connsiteX0" fmla="*/ 358868 w 607156"/>
                <a:gd name="connsiteY0" fmla="*/ 427147 h 609225"/>
                <a:gd name="connsiteX1" fmla="*/ 468018 w 607156"/>
                <a:gd name="connsiteY1" fmla="*/ 427147 h 609225"/>
                <a:gd name="connsiteX2" fmla="*/ 480943 w 607156"/>
                <a:gd name="connsiteY2" fmla="*/ 440063 h 609225"/>
                <a:gd name="connsiteX3" fmla="*/ 480943 w 607156"/>
                <a:gd name="connsiteY3" fmla="*/ 461590 h 609225"/>
                <a:gd name="connsiteX4" fmla="*/ 468018 w 607156"/>
                <a:gd name="connsiteY4" fmla="*/ 474506 h 609225"/>
                <a:gd name="connsiteX5" fmla="*/ 370358 w 607156"/>
                <a:gd name="connsiteY5" fmla="*/ 474506 h 609225"/>
                <a:gd name="connsiteX6" fmla="*/ 370358 w 607156"/>
                <a:gd name="connsiteY6" fmla="*/ 465895 h 609225"/>
                <a:gd name="connsiteX7" fmla="*/ 358868 w 607156"/>
                <a:gd name="connsiteY7" fmla="*/ 427147 h 609225"/>
                <a:gd name="connsiteX8" fmla="*/ 328686 w 607156"/>
                <a:gd name="connsiteY8" fmla="*/ 339787 h 609225"/>
                <a:gd name="connsiteX9" fmla="*/ 468016 w 607156"/>
                <a:gd name="connsiteY9" fmla="*/ 339787 h 609225"/>
                <a:gd name="connsiteX10" fmla="*/ 480943 w 607156"/>
                <a:gd name="connsiteY10" fmla="*/ 352640 h 609225"/>
                <a:gd name="connsiteX11" fmla="*/ 480943 w 607156"/>
                <a:gd name="connsiteY11" fmla="*/ 374063 h 609225"/>
                <a:gd name="connsiteX12" fmla="*/ 468016 w 607156"/>
                <a:gd name="connsiteY12" fmla="*/ 386916 h 609225"/>
                <a:gd name="connsiteX13" fmla="*/ 301394 w 607156"/>
                <a:gd name="connsiteY13" fmla="*/ 386916 h 609225"/>
                <a:gd name="connsiteX14" fmla="*/ 301394 w 607156"/>
                <a:gd name="connsiteY14" fmla="*/ 374063 h 609225"/>
                <a:gd name="connsiteX15" fmla="*/ 301394 w 607156"/>
                <a:gd name="connsiteY15" fmla="*/ 372635 h 609225"/>
                <a:gd name="connsiteX16" fmla="*/ 328686 w 607156"/>
                <a:gd name="connsiteY16" fmla="*/ 339787 h 609225"/>
                <a:gd name="connsiteX17" fmla="*/ 307141 w 607156"/>
                <a:gd name="connsiteY17" fmla="*/ 252196 h 609225"/>
                <a:gd name="connsiteX18" fmla="*/ 468016 w 607156"/>
                <a:gd name="connsiteY18" fmla="*/ 252196 h 609225"/>
                <a:gd name="connsiteX19" fmla="*/ 480943 w 607156"/>
                <a:gd name="connsiteY19" fmla="*/ 265112 h 609225"/>
                <a:gd name="connsiteX20" fmla="*/ 480943 w 607156"/>
                <a:gd name="connsiteY20" fmla="*/ 286639 h 609225"/>
                <a:gd name="connsiteX21" fmla="*/ 468016 w 607156"/>
                <a:gd name="connsiteY21" fmla="*/ 299555 h 609225"/>
                <a:gd name="connsiteX22" fmla="*/ 324378 w 607156"/>
                <a:gd name="connsiteY22" fmla="*/ 299555 h 609225"/>
                <a:gd name="connsiteX23" fmla="*/ 317196 w 607156"/>
                <a:gd name="connsiteY23" fmla="*/ 290944 h 609225"/>
                <a:gd name="connsiteX24" fmla="*/ 307141 w 607156"/>
                <a:gd name="connsiteY24" fmla="*/ 252196 h 609225"/>
                <a:gd name="connsiteX25" fmla="*/ 239782 w 607156"/>
                <a:gd name="connsiteY25" fmla="*/ 227827 h 609225"/>
                <a:gd name="connsiteX26" fmla="*/ 301473 w 607156"/>
                <a:gd name="connsiteY26" fmla="*/ 303820 h 609225"/>
                <a:gd name="connsiteX27" fmla="*/ 304342 w 607156"/>
                <a:gd name="connsiteY27" fmla="*/ 303820 h 609225"/>
                <a:gd name="connsiteX28" fmla="*/ 312950 w 607156"/>
                <a:gd name="connsiteY28" fmla="*/ 326761 h 609225"/>
                <a:gd name="connsiteX29" fmla="*/ 295734 w 607156"/>
                <a:gd name="connsiteY29" fmla="*/ 356871 h 609225"/>
                <a:gd name="connsiteX30" fmla="*/ 291430 w 607156"/>
                <a:gd name="connsiteY30" fmla="*/ 355438 h 609225"/>
                <a:gd name="connsiteX31" fmla="*/ 271345 w 607156"/>
                <a:gd name="connsiteY31" fmla="*/ 386982 h 609225"/>
                <a:gd name="connsiteX32" fmla="*/ 267041 w 607156"/>
                <a:gd name="connsiteY32" fmla="*/ 395585 h 609225"/>
                <a:gd name="connsiteX33" fmla="*/ 281387 w 607156"/>
                <a:gd name="connsiteY33" fmla="*/ 408489 h 609225"/>
                <a:gd name="connsiteX34" fmla="*/ 295734 w 607156"/>
                <a:gd name="connsiteY34" fmla="*/ 408489 h 609225"/>
                <a:gd name="connsiteX35" fmla="*/ 353121 w 607156"/>
                <a:gd name="connsiteY35" fmla="*/ 465842 h 609225"/>
                <a:gd name="connsiteX36" fmla="*/ 353121 w 607156"/>
                <a:gd name="connsiteY36" fmla="*/ 481614 h 609225"/>
                <a:gd name="connsiteX37" fmla="*/ 335905 w 607156"/>
                <a:gd name="connsiteY37" fmla="*/ 500254 h 609225"/>
                <a:gd name="connsiteX38" fmla="*/ 145093 w 607156"/>
                <a:gd name="connsiteY38" fmla="*/ 500254 h 609225"/>
                <a:gd name="connsiteX39" fmla="*/ 126443 w 607156"/>
                <a:gd name="connsiteY39" fmla="*/ 481614 h 609225"/>
                <a:gd name="connsiteX40" fmla="*/ 126443 w 607156"/>
                <a:gd name="connsiteY40" fmla="*/ 465842 h 609225"/>
                <a:gd name="connsiteX41" fmla="*/ 183830 w 607156"/>
                <a:gd name="connsiteY41" fmla="*/ 408489 h 609225"/>
                <a:gd name="connsiteX42" fmla="*/ 198176 w 607156"/>
                <a:gd name="connsiteY42" fmla="*/ 408489 h 609225"/>
                <a:gd name="connsiteX43" fmla="*/ 212523 w 607156"/>
                <a:gd name="connsiteY43" fmla="*/ 395585 h 609225"/>
                <a:gd name="connsiteX44" fmla="*/ 209654 w 607156"/>
                <a:gd name="connsiteY44" fmla="*/ 386982 h 609225"/>
                <a:gd name="connsiteX45" fmla="*/ 188134 w 607156"/>
                <a:gd name="connsiteY45" fmla="*/ 356871 h 609225"/>
                <a:gd name="connsiteX46" fmla="*/ 185264 w 607156"/>
                <a:gd name="connsiteY46" fmla="*/ 356871 h 609225"/>
                <a:gd name="connsiteX47" fmla="*/ 168048 w 607156"/>
                <a:gd name="connsiteY47" fmla="*/ 326761 h 609225"/>
                <a:gd name="connsiteX48" fmla="*/ 176656 w 607156"/>
                <a:gd name="connsiteY48" fmla="*/ 303820 h 609225"/>
                <a:gd name="connsiteX49" fmla="*/ 179526 w 607156"/>
                <a:gd name="connsiteY49" fmla="*/ 303820 h 609225"/>
                <a:gd name="connsiteX50" fmla="*/ 239782 w 607156"/>
                <a:gd name="connsiteY50" fmla="*/ 227827 h 609225"/>
                <a:gd name="connsiteX51" fmla="*/ 81815 w 607156"/>
                <a:gd name="connsiteY51" fmla="*/ 157682 h 609225"/>
                <a:gd name="connsiteX52" fmla="*/ 38754 w 607156"/>
                <a:gd name="connsiteY52" fmla="*/ 200686 h 609225"/>
                <a:gd name="connsiteX53" fmla="*/ 38754 w 607156"/>
                <a:gd name="connsiteY53" fmla="*/ 527517 h 609225"/>
                <a:gd name="connsiteX54" fmla="*/ 81815 w 607156"/>
                <a:gd name="connsiteY54" fmla="*/ 570521 h 609225"/>
                <a:gd name="connsiteX55" fmla="*/ 525341 w 607156"/>
                <a:gd name="connsiteY55" fmla="*/ 570521 h 609225"/>
                <a:gd name="connsiteX56" fmla="*/ 568402 w 607156"/>
                <a:gd name="connsiteY56" fmla="*/ 527517 h 609225"/>
                <a:gd name="connsiteX57" fmla="*/ 568402 w 607156"/>
                <a:gd name="connsiteY57" fmla="*/ 200686 h 609225"/>
                <a:gd name="connsiteX58" fmla="*/ 525341 w 607156"/>
                <a:gd name="connsiteY58" fmla="*/ 157682 h 609225"/>
                <a:gd name="connsiteX59" fmla="*/ 387547 w 607156"/>
                <a:gd name="connsiteY59" fmla="*/ 157682 h 609225"/>
                <a:gd name="connsiteX60" fmla="*/ 387547 w 607156"/>
                <a:gd name="connsiteY60" fmla="*/ 199252 h 609225"/>
                <a:gd name="connsiteX61" fmla="*/ 229657 w 607156"/>
                <a:gd name="connsiteY61" fmla="*/ 199252 h 609225"/>
                <a:gd name="connsiteX62" fmla="*/ 229657 w 607156"/>
                <a:gd name="connsiteY62" fmla="*/ 157682 h 609225"/>
                <a:gd name="connsiteX63" fmla="*/ 310130 w 607156"/>
                <a:gd name="connsiteY63" fmla="*/ 73107 h 609225"/>
                <a:gd name="connsiteX64" fmla="*/ 327372 w 607156"/>
                <a:gd name="connsiteY64" fmla="*/ 89545 h 609225"/>
                <a:gd name="connsiteX65" fmla="*/ 310130 w 607156"/>
                <a:gd name="connsiteY65" fmla="*/ 105983 h 609225"/>
                <a:gd name="connsiteX66" fmla="*/ 292888 w 607156"/>
                <a:gd name="connsiteY66" fmla="*/ 89545 h 609225"/>
                <a:gd name="connsiteX67" fmla="*/ 310130 w 607156"/>
                <a:gd name="connsiteY67" fmla="*/ 73107 h 609225"/>
                <a:gd name="connsiteX68" fmla="*/ 269847 w 607156"/>
                <a:gd name="connsiteY68" fmla="*/ 38704 h 609225"/>
                <a:gd name="connsiteX69" fmla="*/ 269847 w 607156"/>
                <a:gd name="connsiteY69" fmla="*/ 160549 h 609225"/>
                <a:gd name="connsiteX70" fmla="*/ 348792 w 607156"/>
                <a:gd name="connsiteY70" fmla="*/ 160549 h 609225"/>
                <a:gd name="connsiteX71" fmla="*/ 348792 w 607156"/>
                <a:gd name="connsiteY71" fmla="*/ 38704 h 609225"/>
                <a:gd name="connsiteX72" fmla="*/ 229657 w 607156"/>
                <a:gd name="connsiteY72" fmla="*/ 0 h 609225"/>
                <a:gd name="connsiteX73" fmla="*/ 387547 w 607156"/>
                <a:gd name="connsiteY73" fmla="*/ 0 h 609225"/>
                <a:gd name="connsiteX74" fmla="*/ 387547 w 607156"/>
                <a:gd name="connsiteY74" fmla="*/ 118978 h 609225"/>
                <a:gd name="connsiteX75" fmla="*/ 525341 w 607156"/>
                <a:gd name="connsiteY75" fmla="*/ 118978 h 609225"/>
                <a:gd name="connsiteX76" fmla="*/ 607156 w 607156"/>
                <a:gd name="connsiteY76" fmla="*/ 200686 h 609225"/>
                <a:gd name="connsiteX77" fmla="*/ 607156 w 607156"/>
                <a:gd name="connsiteY77" fmla="*/ 527517 h 609225"/>
                <a:gd name="connsiteX78" fmla="*/ 525341 w 607156"/>
                <a:gd name="connsiteY78" fmla="*/ 609225 h 609225"/>
                <a:gd name="connsiteX79" fmla="*/ 81815 w 607156"/>
                <a:gd name="connsiteY79" fmla="*/ 609225 h 609225"/>
                <a:gd name="connsiteX80" fmla="*/ 0 w 607156"/>
                <a:gd name="connsiteY80" fmla="*/ 527517 h 609225"/>
                <a:gd name="connsiteX81" fmla="*/ 0 w 607156"/>
                <a:gd name="connsiteY81" fmla="*/ 200686 h 609225"/>
                <a:gd name="connsiteX82" fmla="*/ 81815 w 607156"/>
                <a:gd name="connsiteY82" fmla="*/ 118978 h 609225"/>
                <a:gd name="connsiteX83" fmla="*/ 229657 w 607156"/>
                <a:gd name="connsiteY83" fmla="*/ 118978 h 60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56" h="609225">
                  <a:moveTo>
                    <a:pt x="358868" y="427147"/>
                  </a:moveTo>
                  <a:lnTo>
                    <a:pt x="468018" y="427147"/>
                  </a:lnTo>
                  <a:cubicBezTo>
                    <a:pt x="475199" y="427147"/>
                    <a:pt x="480943" y="432888"/>
                    <a:pt x="480943" y="440063"/>
                  </a:cubicBezTo>
                  <a:lnTo>
                    <a:pt x="480943" y="461590"/>
                  </a:lnTo>
                  <a:cubicBezTo>
                    <a:pt x="480943" y="468766"/>
                    <a:pt x="475199" y="474506"/>
                    <a:pt x="468018" y="474506"/>
                  </a:cubicBezTo>
                  <a:lnTo>
                    <a:pt x="370358" y="474506"/>
                  </a:lnTo>
                  <a:lnTo>
                    <a:pt x="370358" y="465895"/>
                  </a:lnTo>
                  <a:cubicBezTo>
                    <a:pt x="370358" y="451544"/>
                    <a:pt x="366049" y="438628"/>
                    <a:pt x="358868" y="427147"/>
                  </a:cubicBezTo>
                  <a:close/>
                  <a:moveTo>
                    <a:pt x="328686" y="339787"/>
                  </a:moveTo>
                  <a:lnTo>
                    <a:pt x="468016" y="339787"/>
                  </a:lnTo>
                  <a:cubicBezTo>
                    <a:pt x="475198" y="339787"/>
                    <a:pt x="480943" y="345500"/>
                    <a:pt x="480943" y="352640"/>
                  </a:cubicBezTo>
                  <a:lnTo>
                    <a:pt x="480943" y="374063"/>
                  </a:lnTo>
                  <a:cubicBezTo>
                    <a:pt x="480943" y="381203"/>
                    <a:pt x="475198" y="386916"/>
                    <a:pt x="468016" y="386916"/>
                  </a:cubicBezTo>
                  <a:lnTo>
                    <a:pt x="301394" y="386916"/>
                  </a:lnTo>
                  <a:lnTo>
                    <a:pt x="301394" y="374063"/>
                  </a:lnTo>
                  <a:cubicBezTo>
                    <a:pt x="301394" y="374063"/>
                    <a:pt x="301394" y="374063"/>
                    <a:pt x="301394" y="372635"/>
                  </a:cubicBezTo>
                  <a:cubicBezTo>
                    <a:pt x="314322" y="368350"/>
                    <a:pt x="324377" y="354069"/>
                    <a:pt x="328686" y="339787"/>
                  </a:cubicBezTo>
                  <a:close/>
                  <a:moveTo>
                    <a:pt x="307141" y="252196"/>
                  </a:moveTo>
                  <a:lnTo>
                    <a:pt x="468016" y="252196"/>
                  </a:lnTo>
                  <a:cubicBezTo>
                    <a:pt x="475198" y="252196"/>
                    <a:pt x="480943" y="257937"/>
                    <a:pt x="480943" y="265112"/>
                  </a:cubicBezTo>
                  <a:lnTo>
                    <a:pt x="480943" y="286639"/>
                  </a:lnTo>
                  <a:cubicBezTo>
                    <a:pt x="480943" y="293815"/>
                    <a:pt x="475198" y="299555"/>
                    <a:pt x="468016" y="299555"/>
                  </a:cubicBezTo>
                  <a:lnTo>
                    <a:pt x="324378" y="299555"/>
                  </a:lnTo>
                  <a:cubicBezTo>
                    <a:pt x="322941" y="295250"/>
                    <a:pt x="320069" y="292379"/>
                    <a:pt x="317196" y="290944"/>
                  </a:cubicBezTo>
                  <a:cubicBezTo>
                    <a:pt x="315760" y="275158"/>
                    <a:pt x="311450" y="262242"/>
                    <a:pt x="307141" y="252196"/>
                  </a:cubicBezTo>
                  <a:close/>
                  <a:moveTo>
                    <a:pt x="239782" y="227827"/>
                  </a:moveTo>
                  <a:cubicBezTo>
                    <a:pt x="291430" y="227827"/>
                    <a:pt x="300038" y="270842"/>
                    <a:pt x="301473" y="303820"/>
                  </a:cubicBezTo>
                  <a:cubicBezTo>
                    <a:pt x="301473" y="303820"/>
                    <a:pt x="302908" y="303820"/>
                    <a:pt x="304342" y="303820"/>
                  </a:cubicBezTo>
                  <a:cubicBezTo>
                    <a:pt x="311516" y="303820"/>
                    <a:pt x="312950" y="313857"/>
                    <a:pt x="312950" y="326761"/>
                  </a:cubicBezTo>
                  <a:cubicBezTo>
                    <a:pt x="312950" y="338232"/>
                    <a:pt x="302908" y="356871"/>
                    <a:pt x="295734" y="356871"/>
                  </a:cubicBezTo>
                  <a:cubicBezTo>
                    <a:pt x="294300" y="356871"/>
                    <a:pt x="292865" y="356871"/>
                    <a:pt x="291430" y="355438"/>
                  </a:cubicBezTo>
                  <a:cubicBezTo>
                    <a:pt x="287126" y="368342"/>
                    <a:pt x="279953" y="378379"/>
                    <a:pt x="271345" y="386982"/>
                  </a:cubicBezTo>
                  <a:cubicBezTo>
                    <a:pt x="268475" y="389849"/>
                    <a:pt x="267041" y="392717"/>
                    <a:pt x="267041" y="395585"/>
                  </a:cubicBezTo>
                  <a:cubicBezTo>
                    <a:pt x="267041" y="402754"/>
                    <a:pt x="274214" y="408489"/>
                    <a:pt x="281387" y="408489"/>
                  </a:cubicBezTo>
                  <a:lnTo>
                    <a:pt x="295734" y="408489"/>
                  </a:lnTo>
                  <a:cubicBezTo>
                    <a:pt x="327297" y="408489"/>
                    <a:pt x="353121" y="434298"/>
                    <a:pt x="353121" y="465842"/>
                  </a:cubicBezTo>
                  <a:lnTo>
                    <a:pt x="353121" y="481614"/>
                  </a:lnTo>
                  <a:cubicBezTo>
                    <a:pt x="353121" y="491651"/>
                    <a:pt x="345948" y="500254"/>
                    <a:pt x="335905" y="500254"/>
                  </a:cubicBezTo>
                  <a:lnTo>
                    <a:pt x="145093" y="500254"/>
                  </a:lnTo>
                  <a:cubicBezTo>
                    <a:pt x="135051" y="500254"/>
                    <a:pt x="126443" y="491651"/>
                    <a:pt x="126443" y="481614"/>
                  </a:cubicBezTo>
                  <a:lnTo>
                    <a:pt x="126443" y="465842"/>
                  </a:lnTo>
                  <a:cubicBezTo>
                    <a:pt x="126443" y="434298"/>
                    <a:pt x="152267" y="408489"/>
                    <a:pt x="183830" y="408489"/>
                  </a:cubicBezTo>
                  <a:lnTo>
                    <a:pt x="198176" y="408489"/>
                  </a:lnTo>
                  <a:cubicBezTo>
                    <a:pt x="205350" y="408489"/>
                    <a:pt x="212523" y="402754"/>
                    <a:pt x="212523" y="395585"/>
                  </a:cubicBezTo>
                  <a:cubicBezTo>
                    <a:pt x="212523" y="392717"/>
                    <a:pt x="211088" y="389849"/>
                    <a:pt x="209654" y="386982"/>
                  </a:cubicBezTo>
                  <a:cubicBezTo>
                    <a:pt x="201046" y="379813"/>
                    <a:pt x="193872" y="368342"/>
                    <a:pt x="188134" y="356871"/>
                  </a:cubicBezTo>
                  <a:cubicBezTo>
                    <a:pt x="186699" y="356871"/>
                    <a:pt x="186699" y="356871"/>
                    <a:pt x="185264" y="356871"/>
                  </a:cubicBezTo>
                  <a:cubicBezTo>
                    <a:pt x="176656" y="356871"/>
                    <a:pt x="168048" y="338232"/>
                    <a:pt x="168048" y="326761"/>
                  </a:cubicBezTo>
                  <a:cubicBezTo>
                    <a:pt x="168048" y="313857"/>
                    <a:pt x="168048" y="303820"/>
                    <a:pt x="176656" y="303820"/>
                  </a:cubicBezTo>
                  <a:cubicBezTo>
                    <a:pt x="178091" y="303820"/>
                    <a:pt x="178091" y="303820"/>
                    <a:pt x="179526" y="303820"/>
                  </a:cubicBezTo>
                  <a:cubicBezTo>
                    <a:pt x="179526" y="270842"/>
                    <a:pt x="185264" y="227827"/>
                    <a:pt x="239782" y="227827"/>
                  </a:cubicBezTo>
                  <a:close/>
                  <a:moveTo>
                    <a:pt x="81815" y="157682"/>
                  </a:moveTo>
                  <a:cubicBezTo>
                    <a:pt x="58849" y="157682"/>
                    <a:pt x="38754" y="176317"/>
                    <a:pt x="38754" y="200686"/>
                  </a:cubicBezTo>
                  <a:lnTo>
                    <a:pt x="38754" y="527517"/>
                  </a:lnTo>
                  <a:cubicBezTo>
                    <a:pt x="38754" y="550453"/>
                    <a:pt x="58849" y="570521"/>
                    <a:pt x="81815" y="570521"/>
                  </a:cubicBezTo>
                  <a:lnTo>
                    <a:pt x="525341" y="570521"/>
                  </a:lnTo>
                  <a:cubicBezTo>
                    <a:pt x="549742" y="570521"/>
                    <a:pt x="568402" y="550453"/>
                    <a:pt x="568402" y="527517"/>
                  </a:cubicBezTo>
                  <a:lnTo>
                    <a:pt x="568402" y="200686"/>
                  </a:lnTo>
                  <a:cubicBezTo>
                    <a:pt x="568402" y="176317"/>
                    <a:pt x="549742" y="157682"/>
                    <a:pt x="525341" y="157682"/>
                  </a:cubicBezTo>
                  <a:lnTo>
                    <a:pt x="387547" y="157682"/>
                  </a:lnTo>
                  <a:lnTo>
                    <a:pt x="387547" y="199252"/>
                  </a:lnTo>
                  <a:lnTo>
                    <a:pt x="229657" y="199252"/>
                  </a:lnTo>
                  <a:lnTo>
                    <a:pt x="229657" y="157682"/>
                  </a:lnTo>
                  <a:close/>
                  <a:moveTo>
                    <a:pt x="310130" y="73107"/>
                  </a:moveTo>
                  <a:cubicBezTo>
                    <a:pt x="319652" y="73107"/>
                    <a:pt x="327372" y="80467"/>
                    <a:pt x="327372" y="89545"/>
                  </a:cubicBezTo>
                  <a:cubicBezTo>
                    <a:pt x="327372" y="98623"/>
                    <a:pt x="319652" y="105983"/>
                    <a:pt x="310130" y="105983"/>
                  </a:cubicBezTo>
                  <a:cubicBezTo>
                    <a:pt x="300608" y="105983"/>
                    <a:pt x="292888" y="98623"/>
                    <a:pt x="292888" y="89545"/>
                  </a:cubicBezTo>
                  <a:cubicBezTo>
                    <a:pt x="292888" y="80467"/>
                    <a:pt x="300608" y="73107"/>
                    <a:pt x="310130" y="73107"/>
                  </a:cubicBezTo>
                  <a:close/>
                  <a:moveTo>
                    <a:pt x="269847" y="38704"/>
                  </a:moveTo>
                  <a:lnTo>
                    <a:pt x="269847" y="160549"/>
                  </a:lnTo>
                  <a:lnTo>
                    <a:pt x="348792" y="160549"/>
                  </a:lnTo>
                  <a:lnTo>
                    <a:pt x="348792" y="38704"/>
                  </a:lnTo>
                  <a:close/>
                  <a:moveTo>
                    <a:pt x="229657" y="0"/>
                  </a:moveTo>
                  <a:lnTo>
                    <a:pt x="387547" y="0"/>
                  </a:lnTo>
                  <a:lnTo>
                    <a:pt x="387547" y="118978"/>
                  </a:lnTo>
                  <a:lnTo>
                    <a:pt x="525341" y="118978"/>
                  </a:lnTo>
                  <a:cubicBezTo>
                    <a:pt x="571272" y="118978"/>
                    <a:pt x="607156" y="154815"/>
                    <a:pt x="607156" y="200686"/>
                  </a:cubicBezTo>
                  <a:lnTo>
                    <a:pt x="607156" y="527517"/>
                  </a:lnTo>
                  <a:cubicBezTo>
                    <a:pt x="607156" y="571955"/>
                    <a:pt x="571272" y="609225"/>
                    <a:pt x="525341" y="609225"/>
                  </a:cubicBezTo>
                  <a:lnTo>
                    <a:pt x="81815" y="609225"/>
                  </a:lnTo>
                  <a:cubicBezTo>
                    <a:pt x="37319" y="609225"/>
                    <a:pt x="0" y="571955"/>
                    <a:pt x="0" y="527517"/>
                  </a:cubicBezTo>
                  <a:lnTo>
                    <a:pt x="0" y="200686"/>
                  </a:lnTo>
                  <a:cubicBezTo>
                    <a:pt x="0" y="154815"/>
                    <a:pt x="37319" y="118978"/>
                    <a:pt x="81815" y="118978"/>
                  </a:cubicBezTo>
                  <a:lnTo>
                    <a:pt x="229657" y="118978"/>
                  </a:lnTo>
                  <a:close/>
                </a:path>
              </a:pathLst>
            </a:custGeom>
            <a:solidFill>
              <a:schemeClr val="bg1"/>
            </a:solidFill>
            <a:ln>
              <a:noFill/>
            </a:ln>
          </p:spPr>
        </p:sp>
      </p:grpSp>
      <p:grpSp>
        <p:nvGrpSpPr>
          <p:cNvPr id="4" name="组合 3"/>
          <p:cNvGrpSpPr/>
          <p:nvPr/>
        </p:nvGrpSpPr>
        <p:grpSpPr>
          <a:xfrm>
            <a:off x="3920256" y="4794829"/>
            <a:ext cx="1039864" cy="1039864"/>
            <a:chOff x="3920256" y="4794829"/>
            <a:chExt cx="1039864" cy="1039864"/>
          </a:xfrm>
        </p:grpSpPr>
        <p:sp>
          <p:nvSpPr>
            <p:cNvPr id="11" name="椭圆 10"/>
            <p:cNvSpPr/>
            <p:nvPr/>
          </p:nvSpPr>
          <p:spPr>
            <a:xfrm>
              <a:off x="3920256" y="4794829"/>
              <a:ext cx="1039864" cy="1039864"/>
            </a:xfrm>
            <a:prstGeom prst="ellipse">
              <a:avLst/>
            </a:prstGeom>
            <a:solidFill>
              <a:srgbClr val="004578"/>
            </a:solidFill>
            <a:ln>
              <a:noFill/>
            </a:ln>
            <a:effectLst>
              <a:outerShdw blurRad="215900" dir="2700000" sx="102000" sy="102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validate-search_64702"/>
            <p:cNvSpPr>
              <a:spLocks noChangeAspect="1"/>
            </p:cNvSpPr>
            <p:nvPr/>
          </p:nvSpPr>
          <p:spPr bwMode="auto">
            <a:xfrm>
              <a:off x="4113728" y="5001586"/>
              <a:ext cx="612947" cy="612000"/>
            </a:xfrm>
            <a:custGeom>
              <a:avLst/>
              <a:gdLst>
                <a:gd name="connsiteX0" fmla="*/ 444103 w 607089"/>
                <a:gd name="connsiteY0" fmla="*/ 163584 h 606152"/>
                <a:gd name="connsiteX1" fmla="*/ 469914 w 607089"/>
                <a:gd name="connsiteY1" fmla="*/ 176766 h 606152"/>
                <a:gd name="connsiteX2" fmla="*/ 475193 w 607089"/>
                <a:gd name="connsiteY2" fmla="*/ 220412 h 606152"/>
                <a:gd name="connsiteX3" fmla="*/ 378258 w 607089"/>
                <a:gd name="connsiteY3" fmla="*/ 317225 h 606152"/>
                <a:gd name="connsiteX4" fmla="*/ 346435 w 607089"/>
                <a:gd name="connsiteY4" fmla="*/ 330260 h 606152"/>
                <a:gd name="connsiteX5" fmla="*/ 313879 w 607089"/>
                <a:gd name="connsiteY5" fmla="*/ 316492 h 606152"/>
                <a:gd name="connsiteX6" fmla="*/ 248913 w 607089"/>
                <a:gd name="connsiteY6" fmla="*/ 251755 h 606152"/>
                <a:gd name="connsiteX7" fmla="*/ 242021 w 607089"/>
                <a:gd name="connsiteY7" fmla="*/ 228760 h 606152"/>
                <a:gd name="connsiteX8" fmla="*/ 254926 w 607089"/>
                <a:gd name="connsiteY8" fmla="*/ 208695 h 606152"/>
                <a:gd name="connsiteX9" fmla="*/ 280883 w 607089"/>
                <a:gd name="connsiteY9" fmla="*/ 195074 h 606152"/>
                <a:gd name="connsiteX10" fmla="*/ 297894 w 607089"/>
                <a:gd name="connsiteY10" fmla="*/ 202836 h 606152"/>
                <a:gd name="connsiteX11" fmla="*/ 342036 w 607089"/>
                <a:gd name="connsiteY11" fmla="*/ 246922 h 606152"/>
                <a:gd name="connsiteX12" fmla="*/ 346435 w 607089"/>
                <a:gd name="connsiteY12" fmla="*/ 249705 h 606152"/>
                <a:gd name="connsiteX13" fmla="*/ 350541 w 607089"/>
                <a:gd name="connsiteY13" fmla="*/ 247068 h 606152"/>
                <a:gd name="connsiteX14" fmla="*/ 426212 w 607089"/>
                <a:gd name="connsiteY14" fmla="*/ 171493 h 606152"/>
                <a:gd name="connsiteX15" fmla="*/ 444103 w 607089"/>
                <a:gd name="connsiteY15" fmla="*/ 163584 h 606152"/>
                <a:gd name="connsiteX16" fmla="*/ 360877 w 607089"/>
                <a:gd name="connsiteY16" fmla="*/ 64177 h 606152"/>
                <a:gd name="connsiteX17" fmla="*/ 232178 w 607089"/>
                <a:gd name="connsiteY17" fmla="*/ 117334 h 606152"/>
                <a:gd name="connsiteX18" fmla="*/ 232178 w 607089"/>
                <a:gd name="connsiteY18" fmla="*/ 374333 h 606152"/>
                <a:gd name="connsiteX19" fmla="*/ 489575 w 607089"/>
                <a:gd name="connsiteY19" fmla="*/ 374333 h 606152"/>
                <a:gd name="connsiteX20" fmla="*/ 489575 w 607089"/>
                <a:gd name="connsiteY20" fmla="*/ 117334 h 606152"/>
                <a:gd name="connsiteX21" fmla="*/ 360877 w 607089"/>
                <a:gd name="connsiteY21" fmla="*/ 64177 h 606152"/>
                <a:gd name="connsiteX22" fmla="*/ 360876 w 607089"/>
                <a:gd name="connsiteY22" fmla="*/ 0 h 606152"/>
                <a:gd name="connsiteX23" fmla="*/ 535041 w 607089"/>
                <a:gd name="connsiteY23" fmla="*/ 71938 h 606152"/>
                <a:gd name="connsiteX24" fmla="*/ 535041 w 607089"/>
                <a:gd name="connsiteY24" fmla="*/ 419729 h 606152"/>
                <a:gd name="connsiteX25" fmla="*/ 237751 w 607089"/>
                <a:gd name="connsiteY25" fmla="*/ 456778 h 606152"/>
                <a:gd name="connsiteX26" fmla="*/ 225138 w 607089"/>
                <a:gd name="connsiteY26" fmla="*/ 458388 h 606152"/>
                <a:gd name="connsiteX27" fmla="*/ 99740 w 607089"/>
                <a:gd name="connsiteY27" fmla="*/ 583593 h 606152"/>
                <a:gd name="connsiteX28" fmla="*/ 17607 w 607089"/>
                <a:gd name="connsiteY28" fmla="*/ 592379 h 606152"/>
                <a:gd name="connsiteX29" fmla="*/ 13794 w 607089"/>
                <a:gd name="connsiteY29" fmla="*/ 588572 h 606152"/>
                <a:gd name="connsiteX30" fmla="*/ 22594 w 607089"/>
                <a:gd name="connsiteY30" fmla="*/ 506567 h 606152"/>
                <a:gd name="connsiteX31" fmla="*/ 148139 w 607089"/>
                <a:gd name="connsiteY31" fmla="*/ 381069 h 606152"/>
                <a:gd name="connsiteX32" fmla="*/ 149606 w 607089"/>
                <a:gd name="connsiteY32" fmla="*/ 368768 h 606152"/>
                <a:gd name="connsiteX33" fmla="*/ 186712 w 607089"/>
                <a:gd name="connsiteY33" fmla="*/ 71938 h 606152"/>
                <a:gd name="connsiteX34" fmla="*/ 360876 w 607089"/>
                <a:gd name="connsiteY34" fmla="*/ 0 h 60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7089" h="606152">
                  <a:moveTo>
                    <a:pt x="444103" y="163584"/>
                  </a:moveTo>
                  <a:cubicBezTo>
                    <a:pt x="452462" y="163584"/>
                    <a:pt x="461261" y="167978"/>
                    <a:pt x="469914" y="176766"/>
                  </a:cubicBezTo>
                  <a:cubicBezTo>
                    <a:pt x="485459" y="192291"/>
                    <a:pt x="487365" y="208256"/>
                    <a:pt x="475193" y="220412"/>
                  </a:cubicBezTo>
                  <a:lnTo>
                    <a:pt x="378258" y="317225"/>
                  </a:lnTo>
                  <a:cubicBezTo>
                    <a:pt x="369459" y="326013"/>
                    <a:pt x="359047" y="330260"/>
                    <a:pt x="346435" y="330260"/>
                  </a:cubicBezTo>
                  <a:cubicBezTo>
                    <a:pt x="337783" y="330260"/>
                    <a:pt x="325171" y="327917"/>
                    <a:pt x="313879" y="316492"/>
                  </a:cubicBezTo>
                  <a:lnTo>
                    <a:pt x="248913" y="251755"/>
                  </a:lnTo>
                  <a:cubicBezTo>
                    <a:pt x="242314" y="245018"/>
                    <a:pt x="239821" y="237109"/>
                    <a:pt x="242021" y="228760"/>
                  </a:cubicBezTo>
                  <a:cubicBezTo>
                    <a:pt x="243634" y="222463"/>
                    <a:pt x="247887" y="215872"/>
                    <a:pt x="254926" y="208695"/>
                  </a:cubicBezTo>
                  <a:cubicBezTo>
                    <a:pt x="264165" y="199614"/>
                    <a:pt x="272670" y="195074"/>
                    <a:pt x="280883" y="195074"/>
                  </a:cubicBezTo>
                  <a:cubicBezTo>
                    <a:pt x="287042" y="195074"/>
                    <a:pt x="292761" y="197710"/>
                    <a:pt x="297894" y="202836"/>
                  </a:cubicBezTo>
                  <a:cubicBezTo>
                    <a:pt x="298187" y="203129"/>
                    <a:pt x="326491" y="231397"/>
                    <a:pt x="342036" y="246922"/>
                  </a:cubicBezTo>
                  <a:cubicBezTo>
                    <a:pt x="343649" y="248533"/>
                    <a:pt x="344529" y="249705"/>
                    <a:pt x="346435" y="249705"/>
                  </a:cubicBezTo>
                  <a:cubicBezTo>
                    <a:pt x="348195" y="249705"/>
                    <a:pt x="349075" y="248533"/>
                    <a:pt x="350541" y="247068"/>
                  </a:cubicBezTo>
                  <a:cubicBezTo>
                    <a:pt x="376058" y="221584"/>
                    <a:pt x="425626" y="172079"/>
                    <a:pt x="426212" y="171493"/>
                  </a:cubicBezTo>
                  <a:cubicBezTo>
                    <a:pt x="431492" y="166220"/>
                    <a:pt x="437504" y="163584"/>
                    <a:pt x="444103" y="163584"/>
                  </a:cubicBezTo>
                  <a:close/>
                  <a:moveTo>
                    <a:pt x="360877" y="64177"/>
                  </a:moveTo>
                  <a:cubicBezTo>
                    <a:pt x="314274" y="64177"/>
                    <a:pt x="267671" y="81896"/>
                    <a:pt x="232178" y="117334"/>
                  </a:cubicBezTo>
                  <a:cubicBezTo>
                    <a:pt x="161192" y="188210"/>
                    <a:pt x="161192" y="303457"/>
                    <a:pt x="232178" y="374333"/>
                  </a:cubicBezTo>
                  <a:cubicBezTo>
                    <a:pt x="303164" y="445209"/>
                    <a:pt x="418589" y="445209"/>
                    <a:pt x="489575" y="374333"/>
                  </a:cubicBezTo>
                  <a:cubicBezTo>
                    <a:pt x="560560" y="303457"/>
                    <a:pt x="560560" y="188210"/>
                    <a:pt x="489575" y="117334"/>
                  </a:cubicBezTo>
                  <a:cubicBezTo>
                    <a:pt x="454082" y="81896"/>
                    <a:pt x="407479" y="64177"/>
                    <a:pt x="360877" y="64177"/>
                  </a:cubicBezTo>
                  <a:close/>
                  <a:moveTo>
                    <a:pt x="360876" y="0"/>
                  </a:moveTo>
                  <a:cubicBezTo>
                    <a:pt x="423942" y="0"/>
                    <a:pt x="487008" y="23980"/>
                    <a:pt x="535041" y="71938"/>
                  </a:cubicBezTo>
                  <a:cubicBezTo>
                    <a:pt x="631106" y="167855"/>
                    <a:pt x="631106" y="323812"/>
                    <a:pt x="535041" y="419729"/>
                  </a:cubicBezTo>
                  <a:cubicBezTo>
                    <a:pt x="453495" y="501148"/>
                    <a:pt x="332350" y="513449"/>
                    <a:pt x="237751" y="456778"/>
                  </a:cubicBezTo>
                  <a:cubicBezTo>
                    <a:pt x="237751" y="456778"/>
                    <a:pt x="230858" y="452677"/>
                    <a:pt x="225138" y="458388"/>
                  </a:cubicBezTo>
                  <a:cubicBezTo>
                    <a:pt x="193752" y="489726"/>
                    <a:pt x="99740" y="583593"/>
                    <a:pt x="99740" y="583593"/>
                  </a:cubicBezTo>
                  <a:cubicBezTo>
                    <a:pt x="74660" y="608634"/>
                    <a:pt x="39754" y="614638"/>
                    <a:pt x="17607" y="592379"/>
                  </a:cubicBezTo>
                  <a:lnTo>
                    <a:pt x="13794" y="588572"/>
                  </a:lnTo>
                  <a:cubicBezTo>
                    <a:pt x="-8499" y="566460"/>
                    <a:pt x="-2486" y="531608"/>
                    <a:pt x="22594" y="506567"/>
                  </a:cubicBezTo>
                  <a:cubicBezTo>
                    <a:pt x="22594" y="506567"/>
                    <a:pt x="116753" y="412407"/>
                    <a:pt x="148139" y="381069"/>
                  </a:cubicBezTo>
                  <a:cubicBezTo>
                    <a:pt x="153712" y="375651"/>
                    <a:pt x="149606" y="368768"/>
                    <a:pt x="149606" y="368768"/>
                  </a:cubicBezTo>
                  <a:cubicBezTo>
                    <a:pt x="92846" y="274316"/>
                    <a:pt x="105166" y="153358"/>
                    <a:pt x="186712" y="71938"/>
                  </a:cubicBezTo>
                  <a:cubicBezTo>
                    <a:pt x="234745" y="23980"/>
                    <a:pt x="297810" y="0"/>
                    <a:pt x="360876" y="0"/>
                  </a:cubicBezTo>
                  <a:close/>
                </a:path>
              </a:pathLst>
            </a:custGeom>
            <a:solidFill>
              <a:schemeClr val="bg1"/>
            </a:solidFill>
            <a:ln>
              <a:noFill/>
            </a:ln>
          </p:spPr>
        </p:sp>
      </p:grpSp>
      <p:grpSp>
        <p:nvGrpSpPr>
          <p:cNvPr id="17" name="组合 16"/>
          <p:cNvGrpSpPr/>
          <p:nvPr/>
        </p:nvGrpSpPr>
        <p:grpSpPr>
          <a:xfrm>
            <a:off x="7128681" y="1680275"/>
            <a:ext cx="1039864" cy="1039864"/>
            <a:chOff x="7128681" y="1680275"/>
            <a:chExt cx="1039864" cy="1039864"/>
          </a:xfrm>
        </p:grpSpPr>
        <p:sp>
          <p:nvSpPr>
            <p:cNvPr id="10" name="椭圆 9"/>
            <p:cNvSpPr/>
            <p:nvPr/>
          </p:nvSpPr>
          <p:spPr>
            <a:xfrm>
              <a:off x="7128681" y="1680275"/>
              <a:ext cx="1039864" cy="1039864"/>
            </a:xfrm>
            <a:prstGeom prst="ellipse">
              <a:avLst/>
            </a:prstGeom>
            <a:solidFill>
              <a:srgbClr val="004578"/>
            </a:solidFill>
            <a:ln>
              <a:noFill/>
            </a:ln>
            <a:effectLst>
              <a:outerShdw blurRad="215900" dir="2700000" sx="102000" sy="102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 name="strategical-planning_27141"/>
            <p:cNvSpPr>
              <a:spLocks noChangeAspect="1"/>
            </p:cNvSpPr>
            <p:nvPr/>
          </p:nvSpPr>
          <p:spPr bwMode="auto">
            <a:xfrm>
              <a:off x="7366383" y="1933464"/>
              <a:ext cx="602560" cy="609685"/>
            </a:xfrm>
            <a:custGeom>
              <a:avLst/>
              <a:gdLst>
                <a:gd name="connsiteX0" fmla="*/ 327500 w 596772"/>
                <a:gd name="connsiteY0" fmla="*/ 222827 h 603828"/>
                <a:gd name="connsiteX1" fmla="*/ 317859 w 596772"/>
                <a:gd name="connsiteY1" fmla="*/ 232453 h 603828"/>
                <a:gd name="connsiteX2" fmla="*/ 327500 w 596772"/>
                <a:gd name="connsiteY2" fmla="*/ 242079 h 603828"/>
                <a:gd name="connsiteX3" fmla="*/ 337141 w 596772"/>
                <a:gd name="connsiteY3" fmla="*/ 232453 h 603828"/>
                <a:gd name="connsiteX4" fmla="*/ 327500 w 596772"/>
                <a:gd name="connsiteY4" fmla="*/ 222827 h 603828"/>
                <a:gd name="connsiteX5" fmla="*/ 412093 w 596772"/>
                <a:gd name="connsiteY5" fmla="*/ 152184 h 603828"/>
                <a:gd name="connsiteX6" fmla="*/ 402452 w 596772"/>
                <a:gd name="connsiteY6" fmla="*/ 161810 h 603828"/>
                <a:gd name="connsiteX7" fmla="*/ 412093 w 596772"/>
                <a:gd name="connsiteY7" fmla="*/ 171436 h 603828"/>
                <a:gd name="connsiteX8" fmla="*/ 421734 w 596772"/>
                <a:gd name="connsiteY8" fmla="*/ 161810 h 603828"/>
                <a:gd name="connsiteX9" fmla="*/ 412093 w 596772"/>
                <a:gd name="connsiteY9" fmla="*/ 152184 h 603828"/>
                <a:gd name="connsiteX10" fmla="*/ 198124 w 596772"/>
                <a:gd name="connsiteY10" fmla="*/ 145508 h 603828"/>
                <a:gd name="connsiteX11" fmla="*/ 181796 w 596772"/>
                <a:gd name="connsiteY11" fmla="*/ 161810 h 603828"/>
                <a:gd name="connsiteX12" fmla="*/ 198124 w 596772"/>
                <a:gd name="connsiteY12" fmla="*/ 178112 h 603828"/>
                <a:gd name="connsiteX13" fmla="*/ 214451 w 596772"/>
                <a:gd name="connsiteY13" fmla="*/ 161810 h 603828"/>
                <a:gd name="connsiteX14" fmla="*/ 198124 w 596772"/>
                <a:gd name="connsiteY14" fmla="*/ 145508 h 603828"/>
                <a:gd name="connsiteX15" fmla="*/ 198124 w 596772"/>
                <a:gd name="connsiteY15" fmla="*/ 123772 h 603828"/>
                <a:gd name="connsiteX16" fmla="*/ 236221 w 596772"/>
                <a:gd name="connsiteY16" fmla="*/ 161810 h 603828"/>
                <a:gd name="connsiteX17" fmla="*/ 229379 w 596772"/>
                <a:gd name="connsiteY17" fmla="*/ 183546 h 603828"/>
                <a:gd name="connsiteX18" fmla="*/ 325945 w 596772"/>
                <a:gd name="connsiteY18" fmla="*/ 200625 h 603828"/>
                <a:gd name="connsiteX19" fmla="*/ 382859 w 596772"/>
                <a:gd name="connsiteY19" fmla="*/ 172989 h 603828"/>
                <a:gd name="connsiteX20" fmla="*/ 380682 w 596772"/>
                <a:gd name="connsiteY20" fmla="*/ 161810 h 603828"/>
                <a:gd name="connsiteX21" fmla="*/ 412093 w 596772"/>
                <a:gd name="connsiteY21" fmla="*/ 130448 h 603828"/>
                <a:gd name="connsiteX22" fmla="*/ 443504 w 596772"/>
                <a:gd name="connsiteY22" fmla="*/ 161810 h 603828"/>
                <a:gd name="connsiteX23" fmla="*/ 412093 w 596772"/>
                <a:gd name="connsiteY23" fmla="*/ 193172 h 603828"/>
                <a:gd name="connsiteX24" fmla="*/ 398253 w 596772"/>
                <a:gd name="connsiteY24" fmla="*/ 189757 h 603828"/>
                <a:gd name="connsiteX25" fmla="*/ 351448 w 596772"/>
                <a:gd name="connsiteY25" fmla="*/ 212424 h 603828"/>
                <a:gd name="connsiteX26" fmla="*/ 358912 w 596772"/>
                <a:gd name="connsiteY26" fmla="*/ 232453 h 603828"/>
                <a:gd name="connsiteX27" fmla="*/ 327500 w 596772"/>
                <a:gd name="connsiteY27" fmla="*/ 263815 h 603828"/>
                <a:gd name="connsiteX28" fmla="*/ 296089 w 596772"/>
                <a:gd name="connsiteY28" fmla="*/ 232453 h 603828"/>
                <a:gd name="connsiteX29" fmla="*/ 299821 w 596772"/>
                <a:gd name="connsiteY29" fmla="*/ 218169 h 603828"/>
                <a:gd name="connsiteX30" fmla="*/ 203255 w 596772"/>
                <a:gd name="connsiteY30" fmla="*/ 200935 h 603828"/>
                <a:gd name="connsiteX31" fmla="*/ 174954 w 596772"/>
                <a:gd name="connsiteY31" fmla="*/ 244408 h 603828"/>
                <a:gd name="connsiteX32" fmla="*/ 176820 w 596772"/>
                <a:gd name="connsiteY32" fmla="*/ 252947 h 603828"/>
                <a:gd name="connsiteX33" fmla="*/ 156294 w 596772"/>
                <a:gd name="connsiteY33" fmla="*/ 273441 h 603828"/>
                <a:gd name="connsiteX34" fmla="*/ 135768 w 596772"/>
                <a:gd name="connsiteY34" fmla="*/ 252947 h 603828"/>
                <a:gd name="connsiteX35" fmla="*/ 156294 w 596772"/>
                <a:gd name="connsiteY35" fmla="*/ 232453 h 603828"/>
                <a:gd name="connsiteX36" fmla="*/ 156761 w 596772"/>
                <a:gd name="connsiteY36" fmla="*/ 232453 h 603828"/>
                <a:gd name="connsiteX37" fmla="*/ 180863 w 596772"/>
                <a:gd name="connsiteY37" fmla="*/ 195501 h 603828"/>
                <a:gd name="connsiteX38" fmla="*/ 160026 w 596772"/>
                <a:gd name="connsiteY38" fmla="*/ 161810 h 603828"/>
                <a:gd name="connsiteX39" fmla="*/ 198124 w 596772"/>
                <a:gd name="connsiteY39" fmla="*/ 123772 h 603828"/>
                <a:gd name="connsiteX40" fmla="*/ 63907 w 596772"/>
                <a:gd name="connsiteY40" fmla="*/ 67696 h 603828"/>
                <a:gd name="connsiteX41" fmla="*/ 63907 w 596772"/>
                <a:gd name="connsiteY41" fmla="*/ 335684 h 603828"/>
                <a:gd name="connsiteX42" fmla="*/ 528201 w 596772"/>
                <a:gd name="connsiteY42" fmla="*/ 335684 h 603828"/>
                <a:gd name="connsiteX43" fmla="*/ 528201 w 596772"/>
                <a:gd name="connsiteY43" fmla="*/ 67696 h 603828"/>
                <a:gd name="connsiteX44" fmla="*/ 36385 w 596772"/>
                <a:gd name="connsiteY44" fmla="*/ 0 h 603828"/>
                <a:gd name="connsiteX45" fmla="*/ 560543 w 596772"/>
                <a:gd name="connsiteY45" fmla="*/ 0 h 603828"/>
                <a:gd name="connsiteX46" fmla="*/ 596772 w 596772"/>
                <a:gd name="connsiteY46" fmla="*/ 36177 h 603828"/>
                <a:gd name="connsiteX47" fmla="*/ 596772 w 596772"/>
                <a:gd name="connsiteY47" fmla="*/ 374345 h 603828"/>
                <a:gd name="connsiteX48" fmla="*/ 560543 w 596772"/>
                <a:gd name="connsiteY48" fmla="*/ 410522 h 603828"/>
                <a:gd name="connsiteX49" fmla="*/ 435684 w 596772"/>
                <a:gd name="connsiteY49" fmla="*/ 410522 h 603828"/>
                <a:gd name="connsiteX50" fmla="*/ 462428 w 596772"/>
                <a:gd name="connsiteY50" fmla="*/ 565633 h 603828"/>
                <a:gd name="connsiteX51" fmla="*/ 435839 w 596772"/>
                <a:gd name="connsiteY51" fmla="*/ 603207 h 603828"/>
                <a:gd name="connsiteX52" fmla="*/ 430242 w 596772"/>
                <a:gd name="connsiteY52" fmla="*/ 603828 h 603828"/>
                <a:gd name="connsiteX53" fmla="*/ 398055 w 596772"/>
                <a:gd name="connsiteY53" fmla="*/ 576657 h 603828"/>
                <a:gd name="connsiteX54" fmla="*/ 369445 w 596772"/>
                <a:gd name="connsiteY54" fmla="*/ 410522 h 603828"/>
                <a:gd name="connsiteX55" fmla="*/ 226238 w 596772"/>
                <a:gd name="connsiteY55" fmla="*/ 410522 h 603828"/>
                <a:gd name="connsiteX56" fmla="*/ 197628 w 596772"/>
                <a:gd name="connsiteY56" fmla="*/ 576657 h 603828"/>
                <a:gd name="connsiteX57" fmla="*/ 165442 w 596772"/>
                <a:gd name="connsiteY57" fmla="*/ 603828 h 603828"/>
                <a:gd name="connsiteX58" fmla="*/ 159844 w 596772"/>
                <a:gd name="connsiteY58" fmla="*/ 603207 h 603828"/>
                <a:gd name="connsiteX59" fmla="*/ 133255 w 596772"/>
                <a:gd name="connsiteY59" fmla="*/ 565633 h 603828"/>
                <a:gd name="connsiteX60" fmla="*/ 159844 w 596772"/>
                <a:gd name="connsiteY60" fmla="*/ 410522 h 603828"/>
                <a:gd name="connsiteX61" fmla="*/ 36385 w 596772"/>
                <a:gd name="connsiteY61" fmla="*/ 410522 h 603828"/>
                <a:gd name="connsiteX62" fmla="*/ 0 w 596772"/>
                <a:gd name="connsiteY62" fmla="*/ 374345 h 603828"/>
                <a:gd name="connsiteX63" fmla="*/ 0 w 596772"/>
                <a:gd name="connsiteY63" fmla="*/ 36177 h 603828"/>
                <a:gd name="connsiteX64" fmla="*/ 36385 w 596772"/>
                <a:gd name="connsiteY64" fmla="*/ 0 h 60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96772" h="603828">
                  <a:moveTo>
                    <a:pt x="327500" y="222827"/>
                  </a:moveTo>
                  <a:cubicBezTo>
                    <a:pt x="322213" y="222827"/>
                    <a:pt x="317859" y="227174"/>
                    <a:pt x="317859" y="232453"/>
                  </a:cubicBezTo>
                  <a:cubicBezTo>
                    <a:pt x="317859" y="237732"/>
                    <a:pt x="322213" y="242079"/>
                    <a:pt x="327500" y="242079"/>
                  </a:cubicBezTo>
                  <a:cubicBezTo>
                    <a:pt x="332787" y="242079"/>
                    <a:pt x="337141" y="237732"/>
                    <a:pt x="337141" y="232453"/>
                  </a:cubicBezTo>
                  <a:cubicBezTo>
                    <a:pt x="337141" y="227174"/>
                    <a:pt x="332787" y="222827"/>
                    <a:pt x="327500" y="222827"/>
                  </a:cubicBezTo>
                  <a:close/>
                  <a:moveTo>
                    <a:pt x="412093" y="152184"/>
                  </a:moveTo>
                  <a:cubicBezTo>
                    <a:pt x="406806" y="152184"/>
                    <a:pt x="402452" y="156532"/>
                    <a:pt x="402452" y="161810"/>
                  </a:cubicBezTo>
                  <a:cubicBezTo>
                    <a:pt x="402452" y="167089"/>
                    <a:pt x="406806" y="171436"/>
                    <a:pt x="412093" y="171436"/>
                  </a:cubicBezTo>
                  <a:cubicBezTo>
                    <a:pt x="417380" y="171436"/>
                    <a:pt x="421734" y="167089"/>
                    <a:pt x="421734" y="161810"/>
                  </a:cubicBezTo>
                  <a:cubicBezTo>
                    <a:pt x="421734" y="156532"/>
                    <a:pt x="417380" y="152184"/>
                    <a:pt x="412093" y="152184"/>
                  </a:cubicBezTo>
                  <a:close/>
                  <a:moveTo>
                    <a:pt x="198124" y="145508"/>
                  </a:moveTo>
                  <a:cubicBezTo>
                    <a:pt x="189105" y="145508"/>
                    <a:pt x="181796" y="152805"/>
                    <a:pt x="181796" y="161810"/>
                  </a:cubicBezTo>
                  <a:cubicBezTo>
                    <a:pt x="181796" y="170815"/>
                    <a:pt x="189105" y="178112"/>
                    <a:pt x="198124" y="178112"/>
                  </a:cubicBezTo>
                  <a:cubicBezTo>
                    <a:pt x="207143" y="178112"/>
                    <a:pt x="214451" y="170815"/>
                    <a:pt x="214451" y="161810"/>
                  </a:cubicBezTo>
                  <a:cubicBezTo>
                    <a:pt x="214451" y="152805"/>
                    <a:pt x="207143" y="145508"/>
                    <a:pt x="198124" y="145508"/>
                  </a:cubicBezTo>
                  <a:close/>
                  <a:moveTo>
                    <a:pt x="198124" y="123772"/>
                  </a:moveTo>
                  <a:cubicBezTo>
                    <a:pt x="219116" y="123772"/>
                    <a:pt x="236221" y="140850"/>
                    <a:pt x="236221" y="161810"/>
                  </a:cubicBezTo>
                  <a:cubicBezTo>
                    <a:pt x="236221" y="169884"/>
                    <a:pt x="233578" y="177336"/>
                    <a:pt x="229379" y="183546"/>
                  </a:cubicBezTo>
                  <a:lnTo>
                    <a:pt x="325945" y="200625"/>
                  </a:lnTo>
                  <a:lnTo>
                    <a:pt x="382859" y="172989"/>
                  </a:lnTo>
                  <a:cubicBezTo>
                    <a:pt x="381615" y="169573"/>
                    <a:pt x="380682" y="165847"/>
                    <a:pt x="380682" y="161810"/>
                  </a:cubicBezTo>
                  <a:cubicBezTo>
                    <a:pt x="380682" y="144577"/>
                    <a:pt x="394832" y="130448"/>
                    <a:pt x="412093" y="130448"/>
                  </a:cubicBezTo>
                  <a:cubicBezTo>
                    <a:pt x="429509" y="130448"/>
                    <a:pt x="443504" y="144577"/>
                    <a:pt x="443504" y="161810"/>
                  </a:cubicBezTo>
                  <a:cubicBezTo>
                    <a:pt x="443504" y="179199"/>
                    <a:pt x="429353" y="193172"/>
                    <a:pt x="412093" y="193172"/>
                  </a:cubicBezTo>
                  <a:cubicBezTo>
                    <a:pt x="407117" y="193172"/>
                    <a:pt x="402452" y="191930"/>
                    <a:pt x="398253" y="189757"/>
                  </a:cubicBezTo>
                  <a:lnTo>
                    <a:pt x="351448" y="212424"/>
                  </a:lnTo>
                  <a:cubicBezTo>
                    <a:pt x="355957" y="217859"/>
                    <a:pt x="358912" y="224845"/>
                    <a:pt x="358912" y="232453"/>
                  </a:cubicBezTo>
                  <a:cubicBezTo>
                    <a:pt x="358912" y="249842"/>
                    <a:pt x="344761" y="263815"/>
                    <a:pt x="327500" y="263815"/>
                  </a:cubicBezTo>
                  <a:cubicBezTo>
                    <a:pt x="310084" y="263815"/>
                    <a:pt x="296089" y="249842"/>
                    <a:pt x="296089" y="232453"/>
                  </a:cubicBezTo>
                  <a:cubicBezTo>
                    <a:pt x="296089" y="227329"/>
                    <a:pt x="297489" y="222361"/>
                    <a:pt x="299821" y="218169"/>
                  </a:cubicBezTo>
                  <a:lnTo>
                    <a:pt x="203255" y="200935"/>
                  </a:lnTo>
                  <a:lnTo>
                    <a:pt x="174954" y="244408"/>
                  </a:lnTo>
                  <a:cubicBezTo>
                    <a:pt x="176198" y="247047"/>
                    <a:pt x="176820" y="249842"/>
                    <a:pt x="176820" y="252947"/>
                  </a:cubicBezTo>
                  <a:cubicBezTo>
                    <a:pt x="176820" y="264281"/>
                    <a:pt x="167646" y="273441"/>
                    <a:pt x="156294" y="273441"/>
                  </a:cubicBezTo>
                  <a:cubicBezTo>
                    <a:pt x="145098" y="273441"/>
                    <a:pt x="135768" y="264281"/>
                    <a:pt x="135768" y="252947"/>
                  </a:cubicBezTo>
                  <a:cubicBezTo>
                    <a:pt x="135768" y="241613"/>
                    <a:pt x="145098" y="232453"/>
                    <a:pt x="156294" y="232453"/>
                  </a:cubicBezTo>
                  <a:cubicBezTo>
                    <a:pt x="156450" y="232453"/>
                    <a:pt x="156605" y="232453"/>
                    <a:pt x="156761" y="232453"/>
                  </a:cubicBezTo>
                  <a:lnTo>
                    <a:pt x="180863" y="195501"/>
                  </a:lnTo>
                  <a:cubicBezTo>
                    <a:pt x="168579" y="189291"/>
                    <a:pt x="160026" y="176560"/>
                    <a:pt x="160026" y="161810"/>
                  </a:cubicBezTo>
                  <a:cubicBezTo>
                    <a:pt x="160026" y="140850"/>
                    <a:pt x="177131" y="123772"/>
                    <a:pt x="198124" y="123772"/>
                  </a:cubicBezTo>
                  <a:close/>
                  <a:moveTo>
                    <a:pt x="63907" y="67696"/>
                  </a:moveTo>
                  <a:lnTo>
                    <a:pt x="63907" y="335684"/>
                  </a:lnTo>
                  <a:lnTo>
                    <a:pt x="528201" y="335684"/>
                  </a:lnTo>
                  <a:lnTo>
                    <a:pt x="528201" y="67696"/>
                  </a:lnTo>
                  <a:close/>
                  <a:moveTo>
                    <a:pt x="36385" y="0"/>
                  </a:moveTo>
                  <a:lnTo>
                    <a:pt x="560543" y="0"/>
                  </a:lnTo>
                  <a:cubicBezTo>
                    <a:pt x="580601" y="0"/>
                    <a:pt x="596772" y="16148"/>
                    <a:pt x="596772" y="36177"/>
                  </a:cubicBezTo>
                  <a:lnTo>
                    <a:pt x="596772" y="374345"/>
                  </a:lnTo>
                  <a:cubicBezTo>
                    <a:pt x="596772" y="394375"/>
                    <a:pt x="580601" y="410522"/>
                    <a:pt x="560543" y="410522"/>
                  </a:cubicBezTo>
                  <a:lnTo>
                    <a:pt x="435684" y="410522"/>
                  </a:lnTo>
                  <a:lnTo>
                    <a:pt x="462428" y="565633"/>
                  </a:lnTo>
                  <a:cubicBezTo>
                    <a:pt x="465538" y="583333"/>
                    <a:pt x="453565" y="600257"/>
                    <a:pt x="435839" y="603207"/>
                  </a:cubicBezTo>
                  <a:cubicBezTo>
                    <a:pt x="433818" y="603673"/>
                    <a:pt x="432108" y="603828"/>
                    <a:pt x="430242" y="603828"/>
                  </a:cubicBezTo>
                  <a:cubicBezTo>
                    <a:pt x="414537" y="603828"/>
                    <a:pt x="400854" y="592494"/>
                    <a:pt x="398055" y="576657"/>
                  </a:cubicBezTo>
                  <a:lnTo>
                    <a:pt x="369445" y="410522"/>
                  </a:lnTo>
                  <a:lnTo>
                    <a:pt x="226238" y="410522"/>
                  </a:lnTo>
                  <a:lnTo>
                    <a:pt x="197628" y="576657"/>
                  </a:lnTo>
                  <a:cubicBezTo>
                    <a:pt x="194829" y="592494"/>
                    <a:pt x="180991" y="603828"/>
                    <a:pt x="165442" y="603828"/>
                  </a:cubicBezTo>
                  <a:cubicBezTo>
                    <a:pt x="163576" y="603828"/>
                    <a:pt x="161710" y="603673"/>
                    <a:pt x="159844" y="603207"/>
                  </a:cubicBezTo>
                  <a:cubicBezTo>
                    <a:pt x="142118" y="600257"/>
                    <a:pt x="130145" y="583333"/>
                    <a:pt x="133255" y="565633"/>
                  </a:cubicBezTo>
                  <a:lnTo>
                    <a:pt x="159844" y="410522"/>
                  </a:lnTo>
                  <a:lnTo>
                    <a:pt x="36385" y="410522"/>
                  </a:lnTo>
                  <a:cubicBezTo>
                    <a:pt x="16326" y="410522"/>
                    <a:pt x="0" y="394375"/>
                    <a:pt x="0" y="374345"/>
                  </a:cubicBezTo>
                  <a:lnTo>
                    <a:pt x="0" y="36177"/>
                  </a:lnTo>
                  <a:cubicBezTo>
                    <a:pt x="0" y="16148"/>
                    <a:pt x="16326" y="0"/>
                    <a:pt x="36385" y="0"/>
                  </a:cubicBezTo>
                  <a:close/>
                </a:path>
              </a:pathLst>
            </a:custGeom>
            <a:solidFill>
              <a:schemeClr val="bg1"/>
            </a:solidFill>
            <a:ln>
              <a:noFill/>
            </a:ln>
          </p:spPr>
        </p:sp>
      </p:grpSp>
      <p:cxnSp>
        <p:nvCxnSpPr>
          <p:cNvPr id="18" name="直接箭头连接符 17"/>
          <p:cNvCxnSpPr/>
          <p:nvPr/>
        </p:nvCxnSpPr>
        <p:spPr>
          <a:xfrm flipV="1">
            <a:off x="1573960" y="2796339"/>
            <a:ext cx="0" cy="975561"/>
          </a:xfrm>
          <a:prstGeom prst="straightConnector1">
            <a:avLst/>
          </a:prstGeom>
          <a:ln w="28575">
            <a:solidFill>
              <a:srgbClr val="004578"/>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7648613" y="2796339"/>
            <a:ext cx="0" cy="975561"/>
          </a:xfrm>
          <a:prstGeom prst="straightConnector1">
            <a:avLst/>
          </a:prstGeom>
          <a:ln w="28575">
            <a:solidFill>
              <a:srgbClr val="004578"/>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4423974" y="3781168"/>
            <a:ext cx="0" cy="975561"/>
          </a:xfrm>
          <a:prstGeom prst="straightConnector1">
            <a:avLst/>
          </a:prstGeom>
          <a:ln w="28575">
            <a:solidFill>
              <a:srgbClr val="004578"/>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10555777" y="3781168"/>
            <a:ext cx="0" cy="975561"/>
          </a:xfrm>
          <a:prstGeom prst="straightConnector1">
            <a:avLst/>
          </a:prstGeom>
          <a:ln w="28575">
            <a:solidFill>
              <a:srgbClr val="004578"/>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3616336" y="393837"/>
            <a:ext cx="495932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第二部分：研究方法及过程</a:t>
            </a: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23" name="文本框 22"/>
          <p:cNvSpPr txBox="1"/>
          <p:nvPr/>
        </p:nvSpPr>
        <p:spPr>
          <a:xfrm>
            <a:off x="2928621" y="843149"/>
            <a:ext cx="633475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Research methods and processes </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24" name="直接连接符 23"/>
          <p:cNvCxnSpPr/>
          <p:nvPr/>
        </p:nvCxnSpPr>
        <p:spPr>
          <a:xfrm>
            <a:off x="5514975" y="1266714"/>
            <a:ext cx="116205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3751873" y="1764660"/>
            <a:ext cx="1771109" cy="56175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6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研究方法</a:t>
            </a:r>
            <a:endParaRPr kumimoji="0" lang="zh-CN" altLang="en-US" sz="26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29" name="文本框 28"/>
          <p:cNvSpPr txBox="1"/>
          <p:nvPr/>
        </p:nvSpPr>
        <p:spPr>
          <a:xfrm>
            <a:off x="3275621" y="2306234"/>
            <a:ext cx="2431906" cy="1137556"/>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单击此处添加文本单击此处添加文本单击此处添加文</a:t>
            </a:r>
            <a:endParaRPr kumimoji="0" lang="en-US" altLang="zh-CN"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30" name="文本框 29"/>
          <p:cNvSpPr txBox="1"/>
          <p:nvPr/>
        </p:nvSpPr>
        <p:spPr>
          <a:xfrm>
            <a:off x="9912987" y="1764660"/>
            <a:ext cx="1771109" cy="56175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6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研究方法</a:t>
            </a:r>
            <a:endParaRPr kumimoji="0" lang="zh-CN" altLang="en-US" sz="26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31" name="文本框 30"/>
          <p:cNvSpPr txBox="1"/>
          <p:nvPr/>
        </p:nvSpPr>
        <p:spPr>
          <a:xfrm>
            <a:off x="9436735" y="2306234"/>
            <a:ext cx="2431906" cy="1137556"/>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单击此处添加文本单击此处添加文本单击此处添加文</a:t>
            </a:r>
            <a:endParaRPr kumimoji="0" lang="en-US" altLang="zh-CN"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32" name="文本框 31"/>
          <p:cNvSpPr txBox="1"/>
          <p:nvPr/>
        </p:nvSpPr>
        <p:spPr>
          <a:xfrm>
            <a:off x="6954597" y="4071404"/>
            <a:ext cx="1771109" cy="56175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6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研究方法</a:t>
            </a:r>
            <a:endParaRPr kumimoji="0" lang="zh-CN" altLang="en-US" sz="26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33" name="文本框 32"/>
          <p:cNvSpPr txBox="1"/>
          <p:nvPr/>
        </p:nvSpPr>
        <p:spPr>
          <a:xfrm>
            <a:off x="6478345" y="4612978"/>
            <a:ext cx="2431906" cy="1137556"/>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单击此处添加文本单击此处添加文本单击此处添加文</a:t>
            </a:r>
            <a:endParaRPr kumimoji="0" lang="en-US" altLang="zh-CN"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34" name="文本框 33"/>
          <p:cNvSpPr txBox="1"/>
          <p:nvPr/>
        </p:nvSpPr>
        <p:spPr>
          <a:xfrm>
            <a:off x="782925" y="4071404"/>
            <a:ext cx="1771109" cy="56175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6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研究方法</a:t>
            </a:r>
            <a:endParaRPr kumimoji="0" lang="zh-CN" altLang="en-US" sz="26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35" name="文本框 34"/>
          <p:cNvSpPr txBox="1"/>
          <p:nvPr/>
        </p:nvSpPr>
        <p:spPr>
          <a:xfrm>
            <a:off x="325723" y="4612978"/>
            <a:ext cx="2431906" cy="1137556"/>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单击此处添加文本单击此处添加文本单击此处添加文</a:t>
            </a:r>
            <a:endParaRPr kumimoji="0" lang="en-US" altLang="zh-CN"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pic>
        <p:nvPicPr>
          <p:cNvPr id="36" name="图片 3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372942" y="75850"/>
            <a:ext cx="767299" cy="7672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64082" y="1666004"/>
            <a:ext cx="9063836" cy="2785681"/>
            <a:chOff x="1941094" y="1802361"/>
            <a:chExt cx="8316901" cy="2556118"/>
          </a:xfrm>
        </p:grpSpPr>
        <p:sp>
          <p:nvSpPr>
            <p:cNvPr id="3" name="文本框 2"/>
            <p:cNvSpPr txBox="1"/>
            <p:nvPr/>
          </p:nvSpPr>
          <p:spPr>
            <a:xfrm>
              <a:off x="4062400" y="3896814"/>
              <a:ext cx="4869304" cy="461665"/>
            </a:xfrm>
            <a:prstGeom prst="rect">
              <a:avLst/>
            </a:prstGeom>
            <a:noFill/>
          </p:spPr>
          <p:txBody>
            <a:bodyPr wrap="square" rtlCol="0">
              <a:spAutoFit/>
            </a:bodyPr>
            <a:lstStyle/>
            <a:p>
              <a:pPr algn="ctr"/>
              <a:r>
                <a:rPr lang="en-US" altLang="zh-CN" sz="2400" dirty="0">
                  <a:solidFill>
                    <a:srgbClr val="F2F2F2"/>
                  </a:solidFill>
                  <a:latin typeface="方正苏新诗柳楷简体" panose="02000000000000000000" pitchFamily="2" charset="-122"/>
                  <a:ea typeface="方正苏新诗柳楷简体" panose="02000000000000000000" pitchFamily="2" charset="-122"/>
                </a:rPr>
                <a:t>Research results and presentations</a:t>
              </a:r>
              <a:endParaRPr lang="zh-CN" altLang="en-US" sz="2400" dirty="0">
                <a:solidFill>
                  <a:srgbClr val="F2F2F2"/>
                </a:solidFill>
                <a:latin typeface="方正苏新诗柳楷简体" panose="02000000000000000000" pitchFamily="2" charset="-122"/>
                <a:ea typeface="方正苏新诗柳楷简体" panose="02000000000000000000" pitchFamily="2" charset="-122"/>
              </a:endParaRPr>
            </a:p>
          </p:txBody>
        </p:sp>
        <p:sp>
          <p:nvSpPr>
            <p:cNvPr id="4" name="椭圆 3"/>
            <p:cNvSpPr/>
            <p:nvPr/>
          </p:nvSpPr>
          <p:spPr>
            <a:xfrm>
              <a:off x="1941094" y="1802361"/>
              <a:ext cx="2267362" cy="2267362"/>
            </a:xfrm>
            <a:prstGeom prst="ellipse">
              <a:avLst/>
            </a:prstGeom>
            <a:noFill/>
            <a:ln>
              <a:solidFill>
                <a:srgbClr val="6F6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957607" y="1802361"/>
              <a:ext cx="2267362" cy="2267362"/>
            </a:xfrm>
            <a:prstGeom prst="ellipse">
              <a:avLst/>
            </a:prstGeom>
            <a:noFill/>
            <a:ln>
              <a:solidFill>
                <a:srgbClr val="6F6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974120" y="1802361"/>
              <a:ext cx="2267362" cy="2267362"/>
            </a:xfrm>
            <a:prstGeom prst="ellipse">
              <a:avLst/>
            </a:prstGeom>
            <a:noFill/>
            <a:ln>
              <a:solidFill>
                <a:srgbClr val="6F6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990633" y="1802361"/>
              <a:ext cx="2267362" cy="2267362"/>
            </a:xfrm>
            <a:prstGeom prst="ellipse">
              <a:avLst/>
            </a:prstGeom>
            <a:noFill/>
            <a:ln>
              <a:solidFill>
                <a:srgbClr val="6F6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cogwheel-outline_45304"/>
          <p:cNvSpPr>
            <a:spLocks noChangeAspect="1"/>
          </p:cNvSpPr>
          <p:nvPr/>
        </p:nvSpPr>
        <p:spPr bwMode="auto">
          <a:xfrm>
            <a:off x="9023410" y="2521200"/>
            <a:ext cx="778316" cy="770896"/>
          </a:xfrm>
          <a:custGeom>
            <a:avLst/>
            <a:gdLst>
              <a:gd name="connsiteX0" fmla="*/ 304497 w 608758"/>
              <a:gd name="connsiteY0" fmla="*/ 217983 h 602955"/>
              <a:gd name="connsiteX1" fmla="*/ 231788 w 608758"/>
              <a:gd name="connsiteY1" fmla="*/ 259998 h 602955"/>
              <a:gd name="connsiteX2" fmla="*/ 262812 w 608758"/>
              <a:gd name="connsiteY2" fmla="*/ 373958 h 602955"/>
              <a:gd name="connsiteX3" fmla="*/ 304257 w 608758"/>
              <a:gd name="connsiteY3" fmla="*/ 385002 h 602955"/>
              <a:gd name="connsiteX4" fmla="*/ 376966 w 608758"/>
              <a:gd name="connsiteY4" fmla="*/ 342907 h 602955"/>
              <a:gd name="connsiteX5" fmla="*/ 385063 w 608758"/>
              <a:gd name="connsiteY5" fmla="*/ 279605 h 602955"/>
              <a:gd name="connsiteX6" fmla="*/ 345942 w 608758"/>
              <a:gd name="connsiteY6" fmla="*/ 229027 h 602955"/>
              <a:gd name="connsiteX7" fmla="*/ 304497 w 608758"/>
              <a:gd name="connsiteY7" fmla="*/ 217983 h 602955"/>
              <a:gd name="connsiteX8" fmla="*/ 304497 w 608758"/>
              <a:gd name="connsiteY8" fmla="*/ 169006 h 602955"/>
              <a:gd name="connsiteX9" fmla="*/ 370312 w 608758"/>
              <a:gd name="connsiteY9" fmla="*/ 186532 h 602955"/>
              <a:gd name="connsiteX10" fmla="*/ 432360 w 608758"/>
              <a:gd name="connsiteY10" fmla="*/ 266720 h 602955"/>
              <a:gd name="connsiteX11" fmla="*/ 419534 w 608758"/>
              <a:gd name="connsiteY11" fmla="*/ 367236 h 602955"/>
              <a:gd name="connsiteX12" fmla="*/ 304257 w 608758"/>
              <a:gd name="connsiteY12" fmla="*/ 433979 h 602955"/>
              <a:gd name="connsiteX13" fmla="*/ 238442 w 608758"/>
              <a:gd name="connsiteY13" fmla="*/ 416453 h 602955"/>
              <a:gd name="connsiteX14" fmla="*/ 189221 w 608758"/>
              <a:gd name="connsiteY14" fmla="*/ 235669 h 602955"/>
              <a:gd name="connsiteX15" fmla="*/ 304497 w 608758"/>
              <a:gd name="connsiteY15" fmla="*/ 169006 h 602955"/>
              <a:gd name="connsiteX16" fmla="*/ 391705 w 608758"/>
              <a:gd name="connsiteY16" fmla="*/ 57902 h 602955"/>
              <a:gd name="connsiteX17" fmla="*/ 363091 w 608758"/>
              <a:gd name="connsiteY17" fmla="*/ 107845 h 602955"/>
              <a:gd name="connsiteX18" fmla="*/ 337442 w 608758"/>
              <a:gd name="connsiteY18" fmla="*/ 119771 h 602955"/>
              <a:gd name="connsiteX19" fmla="*/ 269873 w 608758"/>
              <a:gd name="connsiteY19" fmla="*/ 119931 h 602955"/>
              <a:gd name="connsiteX20" fmla="*/ 244145 w 608758"/>
              <a:gd name="connsiteY20" fmla="*/ 108166 h 602955"/>
              <a:gd name="connsiteX21" fmla="*/ 215209 w 608758"/>
              <a:gd name="connsiteY21" fmla="*/ 58543 h 602955"/>
              <a:gd name="connsiteX22" fmla="*/ 136820 w 608758"/>
              <a:gd name="connsiteY22" fmla="*/ 104164 h 602955"/>
              <a:gd name="connsiteX23" fmla="*/ 165755 w 608758"/>
              <a:gd name="connsiteY23" fmla="*/ 153867 h 602955"/>
              <a:gd name="connsiteX24" fmla="*/ 163271 w 608758"/>
              <a:gd name="connsiteY24" fmla="*/ 182040 h 602955"/>
              <a:gd name="connsiteX25" fmla="*/ 143713 w 608758"/>
              <a:gd name="connsiteY25" fmla="*/ 209653 h 602955"/>
              <a:gd name="connsiteX26" fmla="*/ 129687 w 608758"/>
              <a:gd name="connsiteY26" fmla="*/ 240467 h 602955"/>
              <a:gd name="connsiteX27" fmla="*/ 106683 w 608758"/>
              <a:gd name="connsiteY27" fmla="*/ 256874 h 602955"/>
              <a:gd name="connsiteX28" fmla="*/ 49134 w 608758"/>
              <a:gd name="connsiteY28" fmla="*/ 257115 h 602955"/>
              <a:gd name="connsiteX29" fmla="*/ 49454 w 608758"/>
              <a:gd name="connsiteY29" fmla="*/ 347797 h 602955"/>
              <a:gd name="connsiteX30" fmla="*/ 107004 w 608758"/>
              <a:gd name="connsiteY30" fmla="*/ 347557 h 602955"/>
              <a:gd name="connsiteX31" fmla="*/ 107084 w 608758"/>
              <a:gd name="connsiteY31" fmla="*/ 347557 h 602955"/>
              <a:gd name="connsiteX32" fmla="*/ 130168 w 608758"/>
              <a:gd name="connsiteY32" fmla="*/ 363804 h 602955"/>
              <a:gd name="connsiteX33" fmla="*/ 164152 w 608758"/>
              <a:gd name="connsiteY33" fmla="*/ 421991 h 602955"/>
              <a:gd name="connsiteX34" fmla="*/ 166878 w 608758"/>
              <a:gd name="connsiteY34" fmla="*/ 450164 h 602955"/>
              <a:gd name="connsiteX35" fmla="*/ 138263 w 608758"/>
              <a:gd name="connsiteY35" fmla="*/ 500027 h 602955"/>
              <a:gd name="connsiteX36" fmla="*/ 217053 w 608758"/>
              <a:gd name="connsiteY36" fmla="*/ 545088 h 602955"/>
              <a:gd name="connsiteX37" fmla="*/ 245667 w 608758"/>
              <a:gd name="connsiteY37" fmla="*/ 495145 h 602955"/>
              <a:gd name="connsiteX38" fmla="*/ 271316 w 608758"/>
              <a:gd name="connsiteY38" fmla="*/ 483219 h 602955"/>
              <a:gd name="connsiteX39" fmla="*/ 338805 w 608758"/>
              <a:gd name="connsiteY39" fmla="*/ 483059 h 602955"/>
              <a:gd name="connsiteX40" fmla="*/ 364533 w 608758"/>
              <a:gd name="connsiteY40" fmla="*/ 494745 h 602955"/>
              <a:gd name="connsiteX41" fmla="*/ 393549 w 608758"/>
              <a:gd name="connsiteY41" fmla="*/ 544368 h 602955"/>
              <a:gd name="connsiteX42" fmla="*/ 471938 w 608758"/>
              <a:gd name="connsiteY42" fmla="*/ 498747 h 602955"/>
              <a:gd name="connsiteX43" fmla="*/ 443003 w 608758"/>
              <a:gd name="connsiteY43" fmla="*/ 449204 h 602955"/>
              <a:gd name="connsiteX44" fmla="*/ 445487 w 608758"/>
              <a:gd name="connsiteY44" fmla="*/ 421031 h 602955"/>
              <a:gd name="connsiteX45" fmla="*/ 465125 w 608758"/>
              <a:gd name="connsiteY45" fmla="*/ 393338 h 602955"/>
              <a:gd name="connsiteX46" fmla="*/ 479071 w 608758"/>
              <a:gd name="connsiteY46" fmla="*/ 362443 h 602955"/>
              <a:gd name="connsiteX47" fmla="*/ 502155 w 608758"/>
              <a:gd name="connsiteY47" fmla="*/ 346036 h 602955"/>
              <a:gd name="connsiteX48" fmla="*/ 559625 w 608758"/>
              <a:gd name="connsiteY48" fmla="*/ 345876 h 602955"/>
              <a:gd name="connsiteX49" fmla="*/ 559304 w 608758"/>
              <a:gd name="connsiteY49" fmla="*/ 255194 h 602955"/>
              <a:gd name="connsiteX50" fmla="*/ 501754 w 608758"/>
              <a:gd name="connsiteY50" fmla="*/ 255434 h 602955"/>
              <a:gd name="connsiteX51" fmla="*/ 501674 w 608758"/>
              <a:gd name="connsiteY51" fmla="*/ 255434 h 602955"/>
              <a:gd name="connsiteX52" fmla="*/ 478590 w 608758"/>
              <a:gd name="connsiteY52" fmla="*/ 239186 h 602955"/>
              <a:gd name="connsiteX53" fmla="*/ 444526 w 608758"/>
              <a:gd name="connsiteY53" fmla="*/ 180919 h 602955"/>
              <a:gd name="connsiteX54" fmla="*/ 441881 w 608758"/>
              <a:gd name="connsiteY54" fmla="*/ 152826 h 602955"/>
              <a:gd name="connsiteX55" fmla="*/ 470495 w 608758"/>
              <a:gd name="connsiteY55" fmla="*/ 102963 h 602955"/>
              <a:gd name="connsiteX56" fmla="*/ 376156 w 608758"/>
              <a:gd name="connsiteY56" fmla="*/ 836 h 602955"/>
              <a:gd name="connsiteX57" fmla="*/ 394751 w 608758"/>
              <a:gd name="connsiteY57" fmla="*/ 3237 h 602955"/>
              <a:gd name="connsiteX58" fmla="*/ 516102 w 608758"/>
              <a:gd name="connsiteY58" fmla="*/ 72629 h 602955"/>
              <a:gd name="connsiteX59" fmla="*/ 525239 w 608758"/>
              <a:gd name="connsiteY59" fmla="*/ 106005 h 602955"/>
              <a:gd name="connsiteX60" fmla="*/ 492697 w 608758"/>
              <a:gd name="connsiteY60" fmla="*/ 162751 h 602955"/>
              <a:gd name="connsiteX61" fmla="*/ 518186 w 608758"/>
              <a:gd name="connsiteY61" fmla="*/ 206371 h 602955"/>
              <a:gd name="connsiteX62" fmla="*/ 583590 w 608758"/>
              <a:gd name="connsiteY62" fmla="*/ 206131 h 602955"/>
              <a:gd name="connsiteX63" fmla="*/ 583670 w 608758"/>
              <a:gd name="connsiteY63" fmla="*/ 206131 h 602955"/>
              <a:gd name="connsiteX64" fmla="*/ 600983 w 608758"/>
              <a:gd name="connsiteY64" fmla="*/ 213254 h 602955"/>
              <a:gd name="connsiteX65" fmla="*/ 608197 w 608758"/>
              <a:gd name="connsiteY65" fmla="*/ 230542 h 602955"/>
              <a:gd name="connsiteX66" fmla="*/ 608758 w 608758"/>
              <a:gd name="connsiteY66" fmla="*/ 370127 h 602955"/>
              <a:gd name="connsiteX67" fmla="*/ 601624 w 608758"/>
              <a:gd name="connsiteY67" fmla="*/ 387495 h 602955"/>
              <a:gd name="connsiteX68" fmla="*/ 584311 w 608758"/>
              <a:gd name="connsiteY68" fmla="*/ 394698 h 602955"/>
              <a:gd name="connsiteX69" fmla="*/ 518987 w 608758"/>
              <a:gd name="connsiteY69" fmla="*/ 394938 h 602955"/>
              <a:gd name="connsiteX70" fmla="*/ 507686 w 608758"/>
              <a:gd name="connsiteY70" fmla="*/ 417669 h 602955"/>
              <a:gd name="connsiteX71" fmla="*/ 493819 w 608758"/>
              <a:gd name="connsiteY71" fmla="*/ 438959 h 602955"/>
              <a:gd name="connsiteX72" fmla="*/ 526682 w 608758"/>
              <a:gd name="connsiteY72" fmla="*/ 495305 h 602955"/>
              <a:gd name="connsiteX73" fmla="*/ 529167 w 608758"/>
              <a:gd name="connsiteY73" fmla="*/ 513874 h 602955"/>
              <a:gd name="connsiteX74" fmla="*/ 517865 w 608758"/>
              <a:gd name="connsiteY74" fmla="*/ 528761 h 602955"/>
              <a:gd name="connsiteX75" fmla="*/ 396995 w 608758"/>
              <a:gd name="connsiteY75" fmla="*/ 599033 h 602955"/>
              <a:gd name="connsiteX76" fmla="*/ 378400 w 608758"/>
              <a:gd name="connsiteY76" fmla="*/ 601594 h 602955"/>
              <a:gd name="connsiteX77" fmla="*/ 363491 w 608758"/>
              <a:gd name="connsiteY77" fmla="*/ 590229 h 602955"/>
              <a:gd name="connsiteX78" fmla="*/ 330549 w 608758"/>
              <a:gd name="connsiteY78" fmla="*/ 533803 h 602955"/>
              <a:gd name="connsiteX79" fmla="*/ 279973 w 608758"/>
              <a:gd name="connsiteY79" fmla="*/ 533883 h 602955"/>
              <a:gd name="connsiteX80" fmla="*/ 247431 w 608758"/>
              <a:gd name="connsiteY80" fmla="*/ 590629 h 602955"/>
              <a:gd name="connsiteX81" fmla="*/ 226110 w 608758"/>
              <a:gd name="connsiteY81" fmla="*/ 602955 h 602955"/>
              <a:gd name="connsiteX82" fmla="*/ 214007 w 608758"/>
              <a:gd name="connsiteY82" fmla="*/ 599753 h 602955"/>
              <a:gd name="connsiteX83" fmla="*/ 92656 w 608758"/>
              <a:gd name="connsiteY83" fmla="*/ 530361 h 602955"/>
              <a:gd name="connsiteX84" fmla="*/ 81195 w 608758"/>
              <a:gd name="connsiteY84" fmla="*/ 515554 h 602955"/>
              <a:gd name="connsiteX85" fmla="*/ 83519 w 608758"/>
              <a:gd name="connsiteY85" fmla="*/ 496986 h 602955"/>
              <a:gd name="connsiteX86" fmla="*/ 116061 w 608758"/>
              <a:gd name="connsiteY86" fmla="*/ 440239 h 602955"/>
              <a:gd name="connsiteX87" fmla="*/ 90572 w 608758"/>
              <a:gd name="connsiteY87" fmla="*/ 396619 h 602955"/>
              <a:gd name="connsiteX88" fmla="*/ 25168 w 608758"/>
              <a:gd name="connsiteY88" fmla="*/ 396859 h 602955"/>
              <a:gd name="connsiteX89" fmla="*/ 25008 w 608758"/>
              <a:gd name="connsiteY89" fmla="*/ 396859 h 602955"/>
              <a:gd name="connsiteX90" fmla="*/ 7775 w 608758"/>
              <a:gd name="connsiteY90" fmla="*/ 389736 h 602955"/>
              <a:gd name="connsiteX91" fmla="*/ 481 w 608758"/>
              <a:gd name="connsiteY91" fmla="*/ 372448 h 602955"/>
              <a:gd name="connsiteX92" fmla="*/ 0 w 608758"/>
              <a:gd name="connsiteY92" fmla="*/ 232783 h 602955"/>
              <a:gd name="connsiteX93" fmla="*/ 24447 w 608758"/>
              <a:gd name="connsiteY93" fmla="*/ 208212 h 602955"/>
              <a:gd name="connsiteX94" fmla="*/ 89771 w 608758"/>
              <a:gd name="connsiteY94" fmla="*/ 207972 h 602955"/>
              <a:gd name="connsiteX95" fmla="*/ 101072 w 608758"/>
              <a:gd name="connsiteY95" fmla="*/ 185321 h 602955"/>
              <a:gd name="connsiteX96" fmla="*/ 114939 w 608758"/>
              <a:gd name="connsiteY96" fmla="*/ 164031 h 602955"/>
              <a:gd name="connsiteX97" fmla="*/ 82076 w 608758"/>
              <a:gd name="connsiteY97" fmla="*/ 107685 h 602955"/>
              <a:gd name="connsiteX98" fmla="*/ 90893 w 608758"/>
              <a:gd name="connsiteY98" fmla="*/ 74230 h 602955"/>
              <a:gd name="connsiteX99" fmla="*/ 211763 w 608758"/>
              <a:gd name="connsiteY99" fmla="*/ 3957 h 602955"/>
              <a:gd name="connsiteX100" fmla="*/ 230358 w 608758"/>
              <a:gd name="connsiteY100" fmla="*/ 1396 h 602955"/>
              <a:gd name="connsiteX101" fmla="*/ 245267 w 608758"/>
              <a:gd name="connsiteY101" fmla="*/ 12761 h 602955"/>
              <a:gd name="connsiteX102" fmla="*/ 278209 w 608758"/>
              <a:gd name="connsiteY102" fmla="*/ 69187 h 602955"/>
              <a:gd name="connsiteX103" fmla="*/ 328785 w 608758"/>
              <a:gd name="connsiteY103" fmla="*/ 69027 h 602955"/>
              <a:gd name="connsiteX104" fmla="*/ 361327 w 608758"/>
              <a:gd name="connsiteY104" fmla="*/ 12361 h 602955"/>
              <a:gd name="connsiteX105" fmla="*/ 376156 w 608758"/>
              <a:gd name="connsiteY105" fmla="*/ 836 h 60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08758" h="602955">
                <a:moveTo>
                  <a:pt x="304497" y="217983"/>
                </a:moveTo>
                <a:cubicBezTo>
                  <a:pt x="274516" y="217983"/>
                  <a:pt x="246699" y="234069"/>
                  <a:pt x="231788" y="259998"/>
                </a:cubicBezTo>
                <a:cubicBezTo>
                  <a:pt x="208941" y="299932"/>
                  <a:pt x="222810" y="351070"/>
                  <a:pt x="262812" y="373958"/>
                </a:cubicBezTo>
                <a:cubicBezTo>
                  <a:pt x="275478" y="381160"/>
                  <a:pt x="289827" y="385002"/>
                  <a:pt x="304257" y="385002"/>
                </a:cubicBezTo>
                <a:cubicBezTo>
                  <a:pt x="334238" y="385002"/>
                  <a:pt x="362056" y="368836"/>
                  <a:pt x="376966" y="342907"/>
                </a:cubicBezTo>
                <a:cubicBezTo>
                  <a:pt x="388029" y="323620"/>
                  <a:pt x="390915" y="301052"/>
                  <a:pt x="385063" y="279605"/>
                </a:cubicBezTo>
                <a:cubicBezTo>
                  <a:pt x="379211" y="258077"/>
                  <a:pt x="365262" y="240151"/>
                  <a:pt x="345942" y="229027"/>
                </a:cubicBezTo>
                <a:cubicBezTo>
                  <a:pt x="333276" y="221825"/>
                  <a:pt x="318927" y="217983"/>
                  <a:pt x="304497" y="217983"/>
                </a:cubicBezTo>
                <a:close/>
                <a:moveTo>
                  <a:pt x="304497" y="169006"/>
                </a:moveTo>
                <a:cubicBezTo>
                  <a:pt x="327505" y="169006"/>
                  <a:pt x="350191" y="175088"/>
                  <a:pt x="370312" y="186532"/>
                </a:cubicBezTo>
                <a:cubicBezTo>
                  <a:pt x="401016" y="204138"/>
                  <a:pt x="423061" y="232548"/>
                  <a:pt x="432360" y="266720"/>
                </a:cubicBezTo>
                <a:cubicBezTo>
                  <a:pt x="441659" y="300892"/>
                  <a:pt x="437090" y="336585"/>
                  <a:pt x="419534" y="367236"/>
                </a:cubicBezTo>
                <a:cubicBezTo>
                  <a:pt x="395965" y="408370"/>
                  <a:pt x="351794" y="433979"/>
                  <a:pt x="304257" y="433979"/>
                </a:cubicBezTo>
                <a:cubicBezTo>
                  <a:pt x="281250" y="433979"/>
                  <a:pt x="258563" y="427897"/>
                  <a:pt x="238442" y="416453"/>
                </a:cubicBezTo>
                <a:cubicBezTo>
                  <a:pt x="174951" y="380120"/>
                  <a:pt x="152906" y="299052"/>
                  <a:pt x="189221" y="235669"/>
                </a:cubicBezTo>
                <a:cubicBezTo>
                  <a:pt x="212789" y="194535"/>
                  <a:pt x="256960" y="169006"/>
                  <a:pt x="304497" y="169006"/>
                </a:cubicBezTo>
                <a:close/>
                <a:moveTo>
                  <a:pt x="391705" y="57902"/>
                </a:moveTo>
                <a:lnTo>
                  <a:pt x="363091" y="107845"/>
                </a:lnTo>
                <a:cubicBezTo>
                  <a:pt x="357961" y="116810"/>
                  <a:pt x="347621" y="121612"/>
                  <a:pt x="337442" y="119771"/>
                </a:cubicBezTo>
                <a:cubicBezTo>
                  <a:pt x="315160" y="115689"/>
                  <a:pt x="292076" y="115769"/>
                  <a:pt x="269873" y="119931"/>
                </a:cubicBezTo>
                <a:cubicBezTo>
                  <a:pt x="259694" y="121852"/>
                  <a:pt x="249354" y="117130"/>
                  <a:pt x="244145" y="108166"/>
                </a:cubicBezTo>
                <a:lnTo>
                  <a:pt x="215209" y="58543"/>
                </a:lnTo>
                <a:lnTo>
                  <a:pt x="136820" y="104164"/>
                </a:lnTo>
                <a:lnTo>
                  <a:pt x="165755" y="153867"/>
                </a:lnTo>
                <a:cubicBezTo>
                  <a:pt x="170965" y="162831"/>
                  <a:pt x="170003" y="174116"/>
                  <a:pt x="163271" y="182040"/>
                </a:cubicBezTo>
                <a:cubicBezTo>
                  <a:pt x="155496" y="191084"/>
                  <a:pt x="149164" y="200128"/>
                  <a:pt x="143713" y="209653"/>
                </a:cubicBezTo>
                <a:cubicBezTo>
                  <a:pt x="138263" y="219097"/>
                  <a:pt x="133694" y="229262"/>
                  <a:pt x="129687" y="240467"/>
                </a:cubicBezTo>
                <a:cubicBezTo>
                  <a:pt x="126320" y="250311"/>
                  <a:pt x="117023" y="256874"/>
                  <a:pt x="106683" y="256874"/>
                </a:cubicBezTo>
                <a:lnTo>
                  <a:pt x="49134" y="257115"/>
                </a:lnTo>
                <a:lnTo>
                  <a:pt x="49454" y="347797"/>
                </a:lnTo>
                <a:lnTo>
                  <a:pt x="107004" y="347557"/>
                </a:lnTo>
                <a:lnTo>
                  <a:pt x="107084" y="347557"/>
                </a:lnTo>
                <a:cubicBezTo>
                  <a:pt x="117423" y="347557"/>
                  <a:pt x="126721" y="354039"/>
                  <a:pt x="130168" y="363804"/>
                </a:cubicBezTo>
                <a:cubicBezTo>
                  <a:pt x="137782" y="385094"/>
                  <a:pt x="149244" y="404703"/>
                  <a:pt x="164152" y="421991"/>
                </a:cubicBezTo>
                <a:cubicBezTo>
                  <a:pt x="170965" y="429915"/>
                  <a:pt x="172087" y="441120"/>
                  <a:pt x="166878" y="450164"/>
                </a:cubicBezTo>
                <a:lnTo>
                  <a:pt x="138263" y="500027"/>
                </a:lnTo>
                <a:lnTo>
                  <a:pt x="217053" y="545088"/>
                </a:lnTo>
                <a:lnTo>
                  <a:pt x="245667" y="495145"/>
                </a:lnTo>
                <a:cubicBezTo>
                  <a:pt x="250797" y="486181"/>
                  <a:pt x="261057" y="481379"/>
                  <a:pt x="271316" y="483219"/>
                </a:cubicBezTo>
                <a:cubicBezTo>
                  <a:pt x="293679" y="487301"/>
                  <a:pt x="316763" y="487221"/>
                  <a:pt x="338805" y="483059"/>
                </a:cubicBezTo>
                <a:cubicBezTo>
                  <a:pt x="348984" y="481058"/>
                  <a:pt x="359324" y="485781"/>
                  <a:pt x="364533" y="494745"/>
                </a:cubicBezTo>
                <a:lnTo>
                  <a:pt x="393549" y="544368"/>
                </a:lnTo>
                <a:lnTo>
                  <a:pt x="471938" y="498747"/>
                </a:lnTo>
                <a:lnTo>
                  <a:pt x="443003" y="449204"/>
                </a:lnTo>
                <a:cubicBezTo>
                  <a:pt x="437793" y="440239"/>
                  <a:pt x="438755" y="428954"/>
                  <a:pt x="445487" y="421031"/>
                </a:cubicBezTo>
                <a:cubicBezTo>
                  <a:pt x="453262" y="411826"/>
                  <a:pt x="459674" y="402782"/>
                  <a:pt x="465125" y="393338"/>
                </a:cubicBezTo>
                <a:cubicBezTo>
                  <a:pt x="470495" y="383893"/>
                  <a:pt x="475064" y="373809"/>
                  <a:pt x="479071" y="362443"/>
                </a:cubicBezTo>
                <a:cubicBezTo>
                  <a:pt x="482518" y="352679"/>
                  <a:pt x="491735" y="346116"/>
                  <a:pt x="502155" y="346036"/>
                </a:cubicBezTo>
                <a:lnTo>
                  <a:pt x="559625" y="345876"/>
                </a:lnTo>
                <a:lnTo>
                  <a:pt x="559304" y="255194"/>
                </a:lnTo>
                <a:lnTo>
                  <a:pt x="501754" y="255434"/>
                </a:lnTo>
                <a:lnTo>
                  <a:pt x="501674" y="255434"/>
                </a:lnTo>
                <a:cubicBezTo>
                  <a:pt x="491335" y="255434"/>
                  <a:pt x="482117" y="248951"/>
                  <a:pt x="478590" y="239186"/>
                </a:cubicBezTo>
                <a:cubicBezTo>
                  <a:pt x="470896" y="217896"/>
                  <a:pt x="459514" y="198287"/>
                  <a:pt x="444526" y="180919"/>
                </a:cubicBezTo>
                <a:cubicBezTo>
                  <a:pt x="437793" y="173076"/>
                  <a:pt x="436751" y="161790"/>
                  <a:pt x="441881" y="152826"/>
                </a:cubicBezTo>
                <a:lnTo>
                  <a:pt x="470495" y="102963"/>
                </a:lnTo>
                <a:close/>
                <a:moveTo>
                  <a:pt x="376156" y="836"/>
                </a:moveTo>
                <a:cubicBezTo>
                  <a:pt x="382407" y="-845"/>
                  <a:pt x="389140" y="35"/>
                  <a:pt x="394751" y="3237"/>
                </a:cubicBezTo>
                <a:lnTo>
                  <a:pt x="516102" y="72629"/>
                </a:lnTo>
                <a:cubicBezTo>
                  <a:pt x="527884" y="79272"/>
                  <a:pt x="531972" y="94239"/>
                  <a:pt x="525239" y="106005"/>
                </a:cubicBezTo>
                <a:lnTo>
                  <a:pt x="492697" y="162751"/>
                </a:lnTo>
                <a:cubicBezTo>
                  <a:pt x="502796" y="176357"/>
                  <a:pt x="511373" y="190924"/>
                  <a:pt x="518186" y="206371"/>
                </a:cubicBezTo>
                <a:lnTo>
                  <a:pt x="583590" y="206131"/>
                </a:lnTo>
                <a:lnTo>
                  <a:pt x="583670" y="206131"/>
                </a:lnTo>
                <a:cubicBezTo>
                  <a:pt x="590163" y="206131"/>
                  <a:pt x="596415" y="208692"/>
                  <a:pt x="600983" y="213254"/>
                </a:cubicBezTo>
                <a:cubicBezTo>
                  <a:pt x="605632" y="217816"/>
                  <a:pt x="608197" y="224059"/>
                  <a:pt x="608197" y="230542"/>
                </a:cubicBezTo>
                <a:lnTo>
                  <a:pt x="608758" y="370127"/>
                </a:lnTo>
                <a:cubicBezTo>
                  <a:pt x="608758" y="376610"/>
                  <a:pt x="606193" y="382853"/>
                  <a:pt x="601624" y="387495"/>
                </a:cubicBezTo>
                <a:cubicBezTo>
                  <a:pt x="597056" y="392137"/>
                  <a:pt x="590804" y="394698"/>
                  <a:pt x="584311" y="394698"/>
                </a:cubicBezTo>
                <a:lnTo>
                  <a:pt x="518987" y="394938"/>
                </a:lnTo>
                <a:cubicBezTo>
                  <a:pt x="515541" y="402942"/>
                  <a:pt x="511854" y="410386"/>
                  <a:pt x="507686" y="417669"/>
                </a:cubicBezTo>
                <a:cubicBezTo>
                  <a:pt x="503518" y="424952"/>
                  <a:pt x="498949" y="431996"/>
                  <a:pt x="493819" y="438959"/>
                </a:cubicBezTo>
                <a:lnTo>
                  <a:pt x="526682" y="495305"/>
                </a:lnTo>
                <a:cubicBezTo>
                  <a:pt x="529968" y="500908"/>
                  <a:pt x="530850" y="507551"/>
                  <a:pt x="529167" y="513874"/>
                </a:cubicBezTo>
                <a:cubicBezTo>
                  <a:pt x="527564" y="520117"/>
                  <a:pt x="523476" y="525479"/>
                  <a:pt x="517865" y="528761"/>
                </a:cubicBezTo>
                <a:lnTo>
                  <a:pt x="396995" y="599033"/>
                </a:lnTo>
                <a:cubicBezTo>
                  <a:pt x="391385" y="602315"/>
                  <a:pt x="384732" y="603195"/>
                  <a:pt x="378400" y="601594"/>
                </a:cubicBezTo>
                <a:cubicBezTo>
                  <a:pt x="372148" y="599913"/>
                  <a:pt x="366778" y="595832"/>
                  <a:pt x="363491" y="590229"/>
                </a:cubicBezTo>
                <a:lnTo>
                  <a:pt x="330549" y="533803"/>
                </a:lnTo>
                <a:cubicBezTo>
                  <a:pt x="313797" y="535644"/>
                  <a:pt x="296885" y="535724"/>
                  <a:pt x="279973" y="533883"/>
                </a:cubicBezTo>
                <a:lnTo>
                  <a:pt x="247431" y="590629"/>
                </a:lnTo>
                <a:cubicBezTo>
                  <a:pt x="242942" y="598553"/>
                  <a:pt x="234687" y="602955"/>
                  <a:pt x="226110" y="602955"/>
                </a:cubicBezTo>
                <a:cubicBezTo>
                  <a:pt x="222022" y="602955"/>
                  <a:pt x="217855" y="601914"/>
                  <a:pt x="214007" y="599753"/>
                </a:cubicBezTo>
                <a:lnTo>
                  <a:pt x="92656" y="530361"/>
                </a:lnTo>
                <a:cubicBezTo>
                  <a:pt x="86966" y="527160"/>
                  <a:pt x="82878" y="521797"/>
                  <a:pt x="81195" y="515554"/>
                </a:cubicBezTo>
                <a:cubicBezTo>
                  <a:pt x="79431" y="509311"/>
                  <a:pt x="80313" y="502588"/>
                  <a:pt x="83519" y="496986"/>
                </a:cubicBezTo>
                <a:lnTo>
                  <a:pt x="116061" y="440239"/>
                </a:lnTo>
                <a:cubicBezTo>
                  <a:pt x="105962" y="426633"/>
                  <a:pt x="97385" y="411986"/>
                  <a:pt x="90572" y="396619"/>
                </a:cubicBezTo>
                <a:lnTo>
                  <a:pt x="25168" y="396859"/>
                </a:lnTo>
                <a:lnTo>
                  <a:pt x="25008" y="396859"/>
                </a:lnTo>
                <a:cubicBezTo>
                  <a:pt x="18596" y="396859"/>
                  <a:pt x="12344" y="394298"/>
                  <a:pt x="7775" y="389736"/>
                </a:cubicBezTo>
                <a:cubicBezTo>
                  <a:pt x="3126" y="385174"/>
                  <a:pt x="561" y="378931"/>
                  <a:pt x="481" y="372448"/>
                </a:cubicBezTo>
                <a:lnTo>
                  <a:pt x="0" y="232783"/>
                </a:lnTo>
                <a:cubicBezTo>
                  <a:pt x="-80" y="219257"/>
                  <a:pt x="10901" y="208292"/>
                  <a:pt x="24447" y="208212"/>
                </a:cubicBezTo>
                <a:lnTo>
                  <a:pt x="89771" y="207972"/>
                </a:lnTo>
                <a:cubicBezTo>
                  <a:pt x="93137" y="200128"/>
                  <a:pt x="96904" y="192605"/>
                  <a:pt x="101072" y="185321"/>
                </a:cubicBezTo>
                <a:cubicBezTo>
                  <a:pt x="105240" y="178038"/>
                  <a:pt x="109889" y="170995"/>
                  <a:pt x="114939" y="164031"/>
                </a:cubicBezTo>
                <a:lnTo>
                  <a:pt x="82076" y="107685"/>
                </a:lnTo>
                <a:cubicBezTo>
                  <a:pt x="75263" y="96000"/>
                  <a:pt x="79191" y="81033"/>
                  <a:pt x="90893" y="74230"/>
                </a:cubicBezTo>
                <a:lnTo>
                  <a:pt x="211763" y="3957"/>
                </a:lnTo>
                <a:cubicBezTo>
                  <a:pt x="217374" y="676"/>
                  <a:pt x="224026" y="-285"/>
                  <a:pt x="230358" y="1396"/>
                </a:cubicBezTo>
                <a:cubicBezTo>
                  <a:pt x="236610" y="3077"/>
                  <a:pt x="241980" y="7159"/>
                  <a:pt x="245267" y="12761"/>
                </a:cubicBezTo>
                <a:lnTo>
                  <a:pt x="278209" y="69187"/>
                </a:lnTo>
                <a:cubicBezTo>
                  <a:pt x="294961" y="67347"/>
                  <a:pt x="311953" y="67267"/>
                  <a:pt x="328785" y="69027"/>
                </a:cubicBezTo>
                <a:lnTo>
                  <a:pt x="361327" y="12361"/>
                </a:lnTo>
                <a:cubicBezTo>
                  <a:pt x="364533" y="6678"/>
                  <a:pt x="369904" y="2597"/>
                  <a:pt x="376156" y="836"/>
                </a:cubicBezTo>
                <a:close/>
              </a:path>
            </a:pathLst>
          </a:custGeom>
          <a:solidFill>
            <a:srgbClr val="939083"/>
          </a:solidFill>
          <a:ln>
            <a:noFill/>
          </a:ln>
        </p:spPr>
      </p:sp>
      <p:sp>
        <p:nvSpPr>
          <p:cNvPr id="9" name="airplane_117526"/>
          <p:cNvSpPr>
            <a:spLocks noChangeAspect="1"/>
          </p:cNvSpPr>
          <p:nvPr/>
        </p:nvSpPr>
        <p:spPr bwMode="auto">
          <a:xfrm>
            <a:off x="2358047" y="2507313"/>
            <a:ext cx="821165" cy="820066"/>
          </a:xfrm>
          <a:custGeom>
            <a:avLst/>
            <a:gdLst>
              <a:gd name="T0" fmla="*/ 6259 w 6822"/>
              <a:gd name="T1" fmla="*/ 559 h 6824"/>
              <a:gd name="T2" fmla="*/ 4759 w 6822"/>
              <a:gd name="T3" fmla="*/ 615 h 6824"/>
              <a:gd name="T4" fmla="*/ 4300 w 6822"/>
              <a:gd name="T5" fmla="*/ 1156 h 6824"/>
              <a:gd name="T6" fmla="*/ 563 w 6822"/>
              <a:gd name="T7" fmla="*/ 739 h 6824"/>
              <a:gd name="T8" fmla="*/ 452 w 6822"/>
              <a:gd name="T9" fmla="*/ 767 h 6824"/>
              <a:gd name="T10" fmla="*/ 63 w 6822"/>
              <a:gd name="T11" fmla="*/ 1156 h 6824"/>
              <a:gd name="T12" fmla="*/ 91 w 6822"/>
              <a:gd name="T13" fmla="*/ 1379 h 6824"/>
              <a:gd name="T14" fmla="*/ 2814 w 6822"/>
              <a:gd name="T15" fmla="*/ 2795 h 6824"/>
              <a:gd name="T16" fmla="*/ 1952 w 6822"/>
              <a:gd name="T17" fmla="*/ 3808 h 6824"/>
              <a:gd name="T18" fmla="*/ 479 w 6822"/>
              <a:gd name="T19" fmla="*/ 3600 h 6824"/>
              <a:gd name="T20" fmla="*/ 368 w 6822"/>
              <a:gd name="T21" fmla="*/ 3642 h 6824"/>
              <a:gd name="T22" fmla="*/ 118 w 6822"/>
              <a:gd name="T23" fmla="*/ 3891 h 6824"/>
              <a:gd name="T24" fmla="*/ 146 w 6822"/>
              <a:gd name="T25" fmla="*/ 4114 h 6824"/>
              <a:gd name="T26" fmla="*/ 1327 w 6822"/>
              <a:gd name="T27" fmla="*/ 4696 h 6824"/>
              <a:gd name="T28" fmla="*/ 1535 w 6822"/>
              <a:gd name="T29" fmla="*/ 5294 h 6824"/>
              <a:gd name="T30" fmla="*/ 2132 w 6822"/>
              <a:gd name="T31" fmla="*/ 5502 h 6824"/>
              <a:gd name="T32" fmla="*/ 2716 w 6822"/>
              <a:gd name="T33" fmla="*/ 6682 h 6824"/>
              <a:gd name="T34" fmla="*/ 2939 w 6822"/>
              <a:gd name="T35" fmla="*/ 6710 h 6824"/>
              <a:gd name="T36" fmla="*/ 3190 w 6822"/>
              <a:gd name="T37" fmla="*/ 6460 h 6824"/>
              <a:gd name="T38" fmla="*/ 3231 w 6822"/>
              <a:gd name="T39" fmla="*/ 6350 h 6824"/>
              <a:gd name="T40" fmla="*/ 3023 w 6822"/>
              <a:gd name="T41" fmla="*/ 4878 h 6824"/>
              <a:gd name="T42" fmla="*/ 4036 w 6822"/>
              <a:gd name="T43" fmla="*/ 4018 h 6824"/>
              <a:gd name="T44" fmla="*/ 5440 w 6822"/>
              <a:gd name="T45" fmla="*/ 6726 h 6824"/>
              <a:gd name="T46" fmla="*/ 5663 w 6822"/>
              <a:gd name="T47" fmla="*/ 6754 h 6824"/>
              <a:gd name="T48" fmla="*/ 6052 w 6822"/>
              <a:gd name="T49" fmla="*/ 6364 h 6824"/>
              <a:gd name="T50" fmla="*/ 6094 w 6822"/>
              <a:gd name="T51" fmla="*/ 6254 h 6824"/>
              <a:gd name="T52" fmla="*/ 5676 w 6822"/>
              <a:gd name="T53" fmla="*/ 2518 h 6824"/>
              <a:gd name="T54" fmla="*/ 6203 w 6822"/>
              <a:gd name="T55" fmla="*/ 2046 h 6824"/>
              <a:gd name="T56" fmla="*/ 6259 w 6822"/>
              <a:gd name="T57" fmla="*/ 559 h 6824"/>
              <a:gd name="T58" fmla="*/ 6022 w 6822"/>
              <a:gd name="T59" fmla="*/ 1808 h 6824"/>
              <a:gd name="T60" fmla="*/ 5438 w 6822"/>
              <a:gd name="T61" fmla="*/ 2336 h 6824"/>
              <a:gd name="T62" fmla="*/ 5396 w 6822"/>
              <a:gd name="T63" fmla="*/ 2462 h 6824"/>
              <a:gd name="T64" fmla="*/ 5814 w 6822"/>
              <a:gd name="T65" fmla="*/ 6198 h 6824"/>
              <a:gd name="T66" fmla="*/ 5606 w 6822"/>
              <a:gd name="T67" fmla="*/ 6406 h 6824"/>
              <a:gd name="T68" fmla="*/ 4203 w 6822"/>
              <a:gd name="T69" fmla="*/ 3726 h 6824"/>
              <a:gd name="T70" fmla="*/ 3979 w 6822"/>
              <a:gd name="T71" fmla="*/ 3696 h 6824"/>
              <a:gd name="T72" fmla="*/ 2770 w 6822"/>
              <a:gd name="T73" fmla="*/ 4710 h 6824"/>
              <a:gd name="T74" fmla="*/ 2728 w 6822"/>
              <a:gd name="T75" fmla="*/ 4835 h 6824"/>
              <a:gd name="T76" fmla="*/ 2936 w 6822"/>
              <a:gd name="T77" fmla="*/ 6307 h 6824"/>
              <a:gd name="T78" fmla="*/ 2867 w 6822"/>
              <a:gd name="T79" fmla="*/ 6376 h 6824"/>
              <a:gd name="T80" fmla="*/ 2326 w 6822"/>
              <a:gd name="T81" fmla="*/ 5279 h 6824"/>
              <a:gd name="T82" fmla="*/ 2159 w 6822"/>
              <a:gd name="T83" fmla="*/ 5210 h 6824"/>
              <a:gd name="T84" fmla="*/ 1715 w 6822"/>
              <a:gd name="T85" fmla="*/ 5099 h 6824"/>
              <a:gd name="T86" fmla="*/ 1604 w 6822"/>
              <a:gd name="T87" fmla="*/ 4655 h 6824"/>
              <a:gd name="T88" fmla="*/ 1535 w 6822"/>
              <a:gd name="T89" fmla="*/ 4488 h 6824"/>
              <a:gd name="T90" fmla="*/ 438 w 6822"/>
              <a:gd name="T91" fmla="*/ 3947 h 6824"/>
              <a:gd name="T92" fmla="*/ 507 w 6822"/>
              <a:gd name="T93" fmla="*/ 3878 h 6824"/>
              <a:gd name="T94" fmla="*/ 1979 w 6822"/>
              <a:gd name="T95" fmla="*/ 4086 h 6824"/>
              <a:gd name="T96" fmla="*/ 2104 w 6822"/>
              <a:gd name="T97" fmla="*/ 4044 h 6824"/>
              <a:gd name="T98" fmla="*/ 3119 w 6822"/>
              <a:gd name="T99" fmla="*/ 2836 h 6824"/>
              <a:gd name="T100" fmla="*/ 3078 w 6822"/>
              <a:gd name="T101" fmla="*/ 2628 h 6824"/>
              <a:gd name="T102" fmla="*/ 396 w 6822"/>
              <a:gd name="T103" fmla="*/ 1226 h 6824"/>
              <a:gd name="T104" fmla="*/ 591 w 6822"/>
              <a:gd name="T105" fmla="*/ 962 h 6824"/>
              <a:gd name="T106" fmla="*/ 4326 w 6822"/>
              <a:gd name="T107" fmla="*/ 1378 h 6824"/>
              <a:gd name="T108" fmla="*/ 4451 w 6822"/>
              <a:gd name="T109" fmla="*/ 1336 h 6824"/>
              <a:gd name="T110" fmla="*/ 4979 w 6822"/>
              <a:gd name="T111" fmla="*/ 754 h 6824"/>
              <a:gd name="T112" fmla="*/ 6063 w 6822"/>
              <a:gd name="T113" fmla="*/ 726 h 6824"/>
              <a:gd name="T114" fmla="*/ 6022 w 6822"/>
              <a:gd name="T115" fmla="*/ 1808 h 6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22" h="6824">
                <a:moveTo>
                  <a:pt x="6259" y="559"/>
                </a:moveTo>
                <a:cubicBezTo>
                  <a:pt x="5635" y="0"/>
                  <a:pt x="4951" y="364"/>
                  <a:pt x="4759" y="615"/>
                </a:cubicBezTo>
                <a:lnTo>
                  <a:pt x="4300" y="1156"/>
                </a:lnTo>
                <a:lnTo>
                  <a:pt x="563" y="739"/>
                </a:lnTo>
                <a:cubicBezTo>
                  <a:pt x="530" y="732"/>
                  <a:pt x="471" y="742"/>
                  <a:pt x="452" y="767"/>
                </a:cubicBezTo>
                <a:lnTo>
                  <a:pt x="63" y="1156"/>
                </a:lnTo>
                <a:cubicBezTo>
                  <a:pt x="2" y="1212"/>
                  <a:pt x="0" y="1334"/>
                  <a:pt x="91" y="1379"/>
                </a:cubicBezTo>
                <a:lnTo>
                  <a:pt x="2814" y="2795"/>
                </a:lnTo>
                <a:lnTo>
                  <a:pt x="1952" y="3808"/>
                </a:lnTo>
                <a:lnTo>
                  <a:pt x="479" y="3600"/>
                </a:lnTo>
                <a:cubicBezTo>
                  <a:pt x="438" y="3600"/>
                  <a:pt x="396" y="3614"/>
                  <a:pt x="368" y="3642"/>
                </a:cubicBezTo>
                <a:lnTo>
                  <a:pt x="118" y="3891"/>
                </a:lnTo>
                <a:cubicBezTo>
                  <a:pt x="47" y="3966"/>
                  <a:pt x="67" y="4070"/>
                  <a:pt x="146" y="4114"/>
                </a:cubicBezTo>
                <a:lnTo>
                  <a:pt x="1327" y="4696"/>
                </a:lnTo>
                <a:cubicBezTo>
                  <a:pt x="1299" y="4904"/>
                  <a:pt x="1368" y="5127"/>
                  <a:pt x="1535" y="5294"/>
                </a:cubicBezTo>
                <a:cubicBezTo>
                  <a:pt x="1688" y="5460"/>
                  <a:pt x="1910" y="5530"/>
                  <a:pt x="2132" y="5502"/>
                </a:cubicBezTo>
                <a:lnTo>
                  <a:pt x="2716" y="6682"/>
                </a:lnTo>
                <a:cubicBezTo>
                  <a:pt x="2766" y="6799"/>
                  <a:pt x="2883" y="6766"/>
                  <a:pt x="2939" y="6710"/>
                </a:cubicBezTo>
                <a:lnTo>
                  <a:pt x="3190" y="6460"/>
                </a:lnTo>
                <a:cubicBezTo>
                  <a:pt x="3218" y="6432"/>
                  <a:pt x="3231" y="6391"/>
                  <a:pt x="3231" y="6350"/>
                </a:cubicBezTo>
                <a:lnTo>
                  <a:pt x="3023" y="4878"/>
                </a:lnTo>
                <a:lnTo>
                  <a:pt x="4036" y="4018"/>
                </a:lnTo>
                <a:lnTo>
                  <a:pt x="5440" y="6726"/>
                </a:lnTo>
                <a:cubicBezTo>
                  <a:pt x="5494" y="6816"/>
                  <a:pt x="5588" y="6824"/>
                  <a:pt x="5663" y="6754"/>
                </a:cubicBezTo>
                <a:lnTo>
                  <a:pt x="6052" y="6364"/>
                </a:lnTo>
                <a:cubicBezTo>
                  <a:pt x="6080" y="6336"/>
                  <a:pt x="6094" y="6295"/>
                  <a:pt x="6094" y="6254"/>
                </a:cubicBezTo>
                <a:lnTo>
                  <a:pt x="5676" y="2518"/>
                </a:lnTo>
                <a:lnTo>
                  <a:pt x="6203" y="2046"/>
                </a:lnTo>
                <a:cubicBezTo>
                  <a:pt x="6452" y="1874"/>
                  <a:pt x="6822" y="1138"/>
                  <a:pt x="6259" y="559"/>
                </a:cubicBezTo>
                <a:close/>
                <a:moveTo>
                  <a:pt x="6022" y="1808"/>
                </a:moveTo>
                <a:lnTo>
                  <a:pt x="5438" y="2336"/>
                </a:lnTo>
                <a:cubicBezTo>
                  <a:pt x="5410" y="2379"/>
                  <a:pt x="5396" y="2420"/>
                  <a:pt x="5396" y="2462"/>
                </a:cubicBezTo>
                <a:lnTo>
                  <a:pt x="5814" y="6198"/>
                </a:lnTo>
                <a:lnTo>
                  <a:pt x="5606" y="6406"/>
                </a:lnTo>
                <a:lnTo>
                  <a:pt x="4203" y="3726"/>
                </a:lnTo>
                <a:cubicBezTo>
                  <a:pt x="4150" y="3640"/>
                  <a:pt x="4051" y="3643"/>
                  <a:pt x="3979" y="3696"/>
                </a:cubicBezTo>
                <a:lnTo>
                  <a:pt x="2770" y="4710"/>
                </a:lnTo>
                <a:cubicBezTo>
                  <a:pt x="2742" y="4738"/>
                  <a:pt x="2728" y="4794"/>
                  <a:pt x="2728" y="4835"/>
                </a:cubicBezTo>
                <a:lnTo>
                  <a:pt x="2936" y="6307"/>
                </a:lnTo>
                <a:lnTo>
                  <a:pt x="2867" y="6376"/>
                </a:lnTo>
                <a:lnTo>
                  <a:pt x="2326" y="5279"/>
                </a:lnTo>
                <a:cubicBezTo>
                  <a:pt x="2298" y="5223"/>
                  <a:pt x="2228" y="5196"/>
                  <a:pt x="2159" y="5210"/>
                </a:cubicBezTo>
                <a:cubicBezTo>
                  <a:pt x="2007" y="5252"/>
                  <a:pt x="1826" y="5210"/>
                  <a:pt x="1715" y="5099"/>
                </a:cubicBezTo>
                <a:cubicBezTo>
                  <a:pt x="1591" y="4975"/>
                  <a:pt x="1548" y="4808"/>
                  <a:pt x="1604" y="4655"/>
                </a:cubicBezTo>
                <a:cubicBezTo>
                  <a:pt x="1632" y="4586"/>
                  <a:pt x="1591" y="4516"/>
                  <a:pt x="1535" y="4488"/>
                </a:cubicBezTo>
                <a:lnTo>
                  <a:pt x="438" y="3947"/>
                </a:lnTo>
                <a:lnTo>
                  <a:pt x="507" y="3878"/>
                </a:lnTo>
                <a:lnTo>
                  <a:pt x="1979" y="4086"/>
                </a:lnTo>
                <a:cubicBezTo>
                  <a:pt x="2020" y="4100"/>
                  <a:pt x="2076" y="4086"/>
                  <a:pt x="2104" y="4044"/>
                </a:cubicBezTo>
                <a:lnTo>
                  <a:pt x="3119" y="2836"/>
                </a:lnTo>
                <a:cubicBezTo>
                  <a:pt x="3147" y="2808"/>
                  <a:pt x="3171" y="2688"/>
                  <a:pt x="3078" y="2628"/>
                </a:cubicBezTo>
                <a:lnTo>
                  <a:pt x="396" y="1226"/>
                </a:lnTo>
                <a:lnTo>
                  <a:pt x="591" y="962"/>
                </a:lnTo>
                <a:lnTo>
                  <a:pt x="4326" y="1378"/>
                </a:lnTo>
                <a:cubicBezTo>
                  <a:pt x="4382" y="1392"/>
                  <a:pt x="4423" y="1364"/>
                  <a:pt x="4451" y="1336"/>
                </a:cubicBezTo>
                <a:lnTo>
                  <a:pt x="4979" y="754"/>
                </a:lnTo>
                <a:cubicBezTo>
                  <a:pt x="5091" y="602"/>
                  <a:pt x="5603" y="298"/>
                  <a:pt x="6063" y="726"/>
                </a:cubicBezTo>
                <a:cubicBezTo>
                  <a:pt x="6530" y="1159"/>
                  <a:pt x="6154" y="1739"/>
                  <a:pt x="6022" y="1808"/>
                </a:cubicBezTo>
                <a:close/>
              </a:path>
            </a:pathLst>
          </a:custGeom>
          <a:solidFill>
            <a:srgbClr val="6F6C5A"/>
          </a:solidFill>
          <a:ln>
            <a:noFill/>
          </a:ln>
        </p:spPr>
      </p:sp>
      <p:sp>
        <p:nvSpPr>
          <p:cNvPr id="10" name="notebook_72292"/>
          <p:cNvSpPr>
            <a:spLocks noChangeAspect="1"/>
          </p:cNvSpPr>
          <p:nvPr/>
        </p:nvSpPr>
        <p:spPr bwMode="auto">
          <a:xfrm>
            <a:off x="6649333" y="2615174"/>
            <a:ext cx="1144261" cy="660880"/>
          </a:xfrm>
          <a:custGeom>
            <a:avLst/>
            <a:gdLst>
              <a:gd name="T0" fmla="*/ 115 w 2733"/>
              <a:gd name="T1" fmla="*/ 1581 h 1581"/>
              <a:gd name="T2" fmla="*/ 0 w 2733"/>
              <a:gd name="T3" fmla="*/ 1395 h 1581"/>
              <a:gd name="T4" fmla="*/ 214 w 2733"/>
              <a:gd name="T5" fmla="*/ 1361 h 1581"/>
              <a:gd name="T6" fmla="*/ 335 w 2733"/>
              <a:gd name="T7" fmla="*/ 0 h 1581"/>
              <a:gd name="T8" fmla="*/ 2519 w 2733"/>
              <a:gd name="T9" fmla="*/ 120 h 1581"/>
              <a:gd name="T10" fmla="*/ 2700 w 2733"/>
              <a:gd name="T11" fmla="*/ 1361 h 1581"/>
              <a:gd name="T12" fmla="*/ 2733 w 2733"/>
              <a:gd name="T13" fmla="*/ 1466 h 1581"/>
              <a:gd name="T14" fmla="*/ 67 w 2733"/>
              <a:gd name="T15" fmla="*/ 1428 h 1581"/>
              <a:gd name="T16" fmla="*/ 115 w 2733"/>
              <a:gd name="T17" fmla="*/ 1515 h 1581"/>
              <a:gd name="T18" fmla="*/ 2666 w 2733"/>
              <a:gd name="T19" fmla="*/ 1466 h 1581"/>
              <a:gd name="T20" fmla="*/ 67 w 2733"/>
              <a:gd name="T21" fmla="*/ 1428 h 1581"/>
              <a:gd name="T22" fmla="*/ 2452 w 2733"/>
              <a:gd name="T23" fmla="*/ 1361 h 1581"/>
              <a:gd name="T24" fmla="*/ 2399 w 2733"/>
              <a:gd name="T25" fmla="*/ 66 h 1581"/>
              <a:gd name="T26" fmla="*/ 281 w 2733"/>
              <a:gd name="T27" fmla="*/ 120 h 1581"/>
              <a:gd name="T28" fmla="*/ 356 w 2733"/>
              <a:gd name="T29" fmla="*/ 1361 h 1581"/>
              <a:gd name="T30" fmla="*/ 389 w 2733"/>
              <a:gd name="T31" fmla="*/ 1270 h 1581"/>
              <a:gd name="T32" fmla="*/ 778 w 2733"/>
              <a:gd name="T33" fmla="*/ 1303 h 1581"/>
              <a:gd name="T34" fmla="*/ 1955 w 2733"/>
              <a:gd name="T35" fmla="*/ 1361 h 1581"/>
              <a:gd name="T36" fmla="*/ 1989 w 2733"/>
              <a:gd name="T37" fmla="*/ 1270 h 1581"/>
              <a:gd name="T38" fmla="*/ 2377 w 2733"/>
              <a:gd name="T39" fmla="*/ 1303 h 1581"/>
              <a:gd name="T40" fmla="*/ 2022 w 2733"/>
              <a:gd name="T41" fmla="*/ 1361 h 1581"/>
              <a:gd name="T42" fmla="*/ 2310 w 2733"/>
              <a:gd name="T43" fmla="*/ 1336 h 1581"/>
              <a:gd name="T44" fmla="*/ 2022 w 2733"/>
              <a:gd name="T45" fmla="*/ 1361 h 1581"/>
              <a:gd name="T46" fmla="*/ 711 w 2733"/>
              <a:gd name="T47" fmla="*/ 1361 h 1581"/>
              <a:gd name="T48" fmla="*/ 423 w 2733"/>
              <a:gd name="T49" fmla="*/ 1336 h 1581"/>
              <a:gd name="T50" fmla="*/ 2344 w 2733"/>
              <a:gd name="T51" fmla="*/ 1222 h 1581"/>
              <a:gd name="T52" fmla="*/ 356 w 2733"/>
              <a:gd name="T53" fmla="*/ 1189 h 1581"/>
              <a:gd name="T54" fmla="*/ 389 w 2733"/>
              <a:gd name="T55" fmla="*/ 130 h 1581"/>
              <a:gd name="T56" fmla="*/ 2377 w 2733"/>
              <a:gd name="T57" fmla="*/ 163 h 1581"/>
              <a:gd name="T58" fmla="*/ 2344 w 2733"/>
              <a:gd name="T59" fmla="*/ 1222 h 1581"/>
              <a:gd name="T60" fmla="*/ 2310 w 2733"/>
              <a:gd name="T61" fmla="*/ 1155 h 1581"/>
              <a:gd name="T62" fmla="*/ 423 w 2733"/>
              <a:gd name="T63" fmla="*/ 197 h 1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33" h="1581">
                <a:moveTo>
                  <a:pt x="2618" y="1581"/>
                </a:moveTo>
                <a:lnTo>
                  <a:pt x="115" y="1581"/>
                </a:lnTo>
                <a:cubicBezTo>
                  <a:pt x="52" y="1581"/>
                  <a:pt x="0" y="1530"/>
                  <a:pt x="0" y="1466"/>
                </a:cubicBezTo>
                <a:lnTo>
                  <a:pt x="0" y="1395"/>
                </a:lnTo>
                <a:cubicBezTo>
                  <a:pt x="0" y="1376"/>
                  <a:pt x="15" y="1361"/>
                  <a:pt x="33" y="1361"/>
                </a:cubicBezTo>
                <a:lnTo>
                  <a:pt x="214" y="1361"/>
                </a:lnTo>
                <a:lnTo>
                  <a:pt x="214" y="120"/>
                </a:lnTo>
                <a:cubicBezTo>
                  <a:pt x="214" y="54"/>
                  <a:pt x="268" y="0"/>
                  <a:pt x="335" y="0"/>
                </a:cubicBezTo>
                <a:lnTo>
                  <a:pt x="2399" y="0"/>
                </a:lnTo>
                <a:cubicBezTo>
                  <a:pt x="2465" y="0"/>
                  <a:pt x="2519" y="54"/>
                  <a:pt x="2519" y="120"/>
                </a:cubicBezTo>
                <a:lnTo>
                  <a:pt x="2519" y="1361"/>
                </a:lnTo>
                <a:lnTo>
                  <a:pt x="2700" y="1361"/>
                </a:lnTo>
                <a:cubicBezTo>
                  <a:pt x="2718" y="1361"/>
                  <a:pt x="2733" y="1376"/>
                  <a:pt x="2733" y="1395"/>
                </a:cubicBezTo>
                <a:lnTo>
                  <a:pt x="2733" y="1466"/>
                </a:lnTo>
                <a:cubicBezTo>
                  <a:pt x="2733" y="1530"/>
                  <a:pt x="2682" y="1581"/>
                  <a:pt x="2618" y="1581"/>
                </a:cubicBezTo>
                <a:close/>
                <a:moveTo>
                  <a:pt x="67" y="1428"/>
                </a:moveTo>
                <a:lnTo>
                  <a:pt x="67" y="1466"/>
                </a:lnTo>
                <a:cubicBezTo>
                  <a:pt x="67" y="1493"/>
                  <a:pt x="88" y="1515"/>
                  <a:pt x="115" y="1515"/>
                </a:cubicBezTo>
                <a:lnTo>
                  <a:pt x="2618" y="1515"/>
                </a:lnTo>
                <a:cubicBezTo>
                  <a:pt x="2645" y="1515"/>
                  <a:pt x="2666" y="1493"/>
                  <a:pt x="2666" y="1466"/>
                </a:cubicBezTo>
                <a:lnTo>
                  <a:pt x="2666" y="1428"/>
                </a:lnTo>
                <a:lnTo>
                  <a:pt x="67" y="1428"/>
                </a:lnTo>
                <a:close/>
                <a:moveTo>
                  <a:pt x="2377" y="1361"/>
                </a:moveTo>
                <a:lnTo>
                  <a:pt x="2452" y="1361"/>
                </a:lnTo>
                <a:lnTo>
                  <a:pt x="2452" y="120"/>
                </a:lnTo>
                <a:cubicBezTo>
                  <a:pt x="2452" y="90"/>
                  <a:pt x="2428" y="66"/>
                  <a:pt x="2399" y="66"/>
                </a:cubicBezTo>
                <a:lnTo>
                  <a:pt x="335" y="66"/>
                </a:lnTo>
                <a:cubicBezTo>
                  <a:pt x="305" y="66"/>
                  <a:pt x="281" y="90"/>
                  <a:pt x="281" y="120"/>
                </a:cubicBezTo>
                <a:lnTo>
                  <a:pt x="281" y="1361"/>
                </a:lnTo>
                <a:lnTo>
                  <a:pt x="356" y="1361"/>
                </a:lnTo>
                <a:lnTo>
                  <a:pt x="356" y="1303"/>
                </a:lnTo>
                <a:cubicBezTo>
                  <a:pt x="356" y="1285"/>
                  <a:pt x="371" y="1270"/>
                  <a:pt x="389" y="1270"/>
                </a:cubicBezTo>
                <a:lnTo>
                  <a:pt x="745" y="1270"/>
                </a:lnTo>
                <a:cubicBezTo>
                  <a:pt x="763" y="1270"/>
                  <a:pt x="778" y="1285"/>
                  <a:pt x="778" y="1303"/>
                </a:cubicBezTo>
                <a:lnTo>
                  <a:pt x="778" y="1361"/>
                </a:lnTo>
                <a:lnTo>
                  <a:pt x="1955" y="1361"/>
                </a:lnTo>
                <a:lnTo>
                  <a:pt x="1955" y="1303"/>
                </a:lnTo>
                <a:cubicBezTo>
                  <a:pt x="1955" y="1285"/>
                  <a:pt x="1970" y="1270"/>
                  <a:pt x="1989" y="1270"/>
                </a:cubicBezTo>
                <a:lnTo>
                  <a:pt x="2344" y="1270"/>
                </a:lnTo>
                <a:cubicBezTo>
                  <a:pt x="2362" y="1270"/>
                  <a:pt x="2377" y="1285"/>
                  <a:pt x="2377" y="1303"/>
                </a:cubicBezTo>
                <a:lnTo>
                  <a:pt x="2377" y="1361"/>
                </a:lnTo>
                <a:close/>
                <a:moveTo>
                  <a:pt x="2022" y="1361"/>
                </a:moveTo>
                <a:lnTo>
                  <a:pt x="2310" y="1361"/>
                </a:lnTo>
                <a:lnTo>
                  <a:pt x="2310" y="1336"/>
                </a:lnTo>
                <a:lnTo>
                  <a:pt x="2022" y="1336"/>
                </a:lnTo>
                <a:lnTo>
                  <a:pt x="2022" y="1361"/>
                </a:lnTo>
                <a:close/>
                <a:moveTo>
                  <a:pt x="423" y="1361"/>
                </a:moveTo>
                <a:lnTo>
                  <a:pt x="711" y="1361"/>
                </a:lnTo>
                <a:lnTo>
                  <a:pt x="711" y="1336"/>
                </a:lnTo>
                <a:lnTo>
                  <a:pt x="423" y="1336"/>
                </a:lnTo>
                <a:lnTo>
                  <a:pt x="423" y="1361"/>
                </a:lnTo>
                <a:close/>
                <a:moveTo>
                  <a:pt x="2344" y="1222"/>
                </a:moveTo>
                <a:lnTo>
                  <a:pt x="389" y="1222"/>
                </a:lnTo>
                <a:cubicBezTo>
                  <a:pt x="371" y="1222"/>
                  <a:pt x="356" y="1207"/>
                  <a:pt x="356" y="1189"/>
                </a:cubicBezTo>
                <a:lnTo>
                  <a:pt x="356" y="163"/>
                </a:lnTo>
                <a:cubicBezTo>
                  <a:pt x="356" y="145"/>
                  <a:pt x="371" y="130"/>
                  <a:pt x="389" y="130"/>
                </a:cubicBezTo>
                <a:lnTo>
                  <a:pt x="2344" y="130"/>
                </a:lnTo>
                <a:cubicBezTo>
                  <a:pt x="2362" y="130"/>
                  <a:pt x="2377" y="145"/>
                  <a:pt x="2377" y="163"/>
                </a:cubicBezTo>
                <a:lnTo>
                  <a:pt x="2377" y="1189"/>
                </a:lnTo>
                <a:cubicBezTo>
                  <a:pt x="2377" y="1207"/>
                  <a:pt x="2362" y="1222"/>
                  <a:pt x="2344" y="1222"/>
                </a:cubicBezTo>
                <a:close/>
                <a:moveTo>
                  <a:pt x="423" y="1155"/>
                </a:moveTo>
                <a:lnTo>
                  <a:pt x="2310" y="1155"/>
                </a:lnTo>
                <a:lnTo>
                  <a:pt x="2310" y="197"/>
                </a:lnTo>
                <a:lnTo>
                  <a:pt x="423" y="197"/>
                </a:lnTo>
                <a:lnTo>
                  <a:pt x="423" y="1155"/>
                </a:lnTo>
                <a:close/>
              </a:path>
            </a:pathLst>
          </a:custGeom>
          <a:solidFill>
            <a:srgbClr val="6F6C5A"/>
          </a:solidFill>
          <a:ln>
            <a:noFill/>
          </a:ln>
        </p:spPr>
      </p:sp>
      <p:sp>
        <p:nvSpPr>
          <p:cNvPr id="11" name="pen_151539"/>
          <p:cNvSpPr>
            <a:spLocks noChangeAspect="1"/>
          </p:cNvSpPr>
          <p:nvPr/>
        </p:nvSpPr>
        <p:spPr bwMode="auto">
          <a:xfrm>
            <a:off x="4660266" y="2545699"/>
            <a:ext cx="716560" cy="714313"/>
          </a:xfrm>
          <a:custGeom>
            <a:avLst/>
            <a:gdLst>
              <a:gd name="T0" fmla="*/ 6527 w 6543"/>
              <a:gd name="T1" fmla="*/ 1336 h 6533"/>
              <a:gd name="T2" fmla="*/ 5349 w 6543"/>
              <a:gd name="T3" fmla="*/ 192 h 6533"/>
              <a:gd name="T4" fmla="*/ 5211 w 6543"/>
              <a:gd name="T5" fmla="*/ 226 h 6533"/>
              <a:gd name="T6" fmla="*/ 4959 w 6543"/>
              <a:gd name="T7" fmla="*/ 470 h 6533"/>
              <a:gd name="T8" fmla="*/ 4474 w 6543"/>
              <a:gd name="T9" fmla="*/ 0 h 6533"/>
              <a:gd name="T10" fmla="*/ 2868 w 6543"/>
              <a:gd name="T11" fmla="*/ 1559 h 6533"/>
              <a:gd name="T12" fmla="*/ 3063 w 6543"/>
              <a:gd name="T13" fmla="*/ 1757 h 6533"/>
              <a:gd name="T14" fmla="*/ 4474 w 6543"/>
              <a:gd name="T15" fmla="*/ 388 h 6533"/>
              <a:gd name="T16" fmla="*/ 4759 w 6543"/>
              <a:gd name="T17" fmla="*/ 664 h 6533"/>
              <a:gd name="T18" fmla="*/ 3036 w 6543"/>
              <a:gd name="T19" fmla="*/ 2336 h 6533"/>
              <a:gd name="T20" fmla="*/ 3045 w 6543"/>
              <a:gd name="T21" fmla="*/ 2538 h 6533"/>
              <a:gd name="T22" fmla="*/ 793 w 6543"/>
              <a:gd name="T23" fmla="*/ 4724 h 6533"/>
              <a:gd name="T24" fmla="*/ 691 w 6543"/>
              <a:gd name="T25" fmla="*/ 5081 h 6533"/>
              <a:gd name="T26" fmla="*/ 114 w 6543"/>
              <a:gd name="T27" fmla="*/ 5641 h 6533"/>
              <a:gd name="T28" fmla="*/ 415 w 6543"/>
              <a:gd name="T29" fmla="*/ 5933 h 6533"/>
              <a:gd name="T30" fmla="*/ 0 w 6543"/>
              <a:gd name="T31" fmla="*/ 6335 h 6533"/>
              <a:gd name="T32" fmla="*/ 196 w 6543"/>
              <a:gd name="T33" fmla="*/ 6533 h 6533"/>
              <a:gd name="T34" fmla="*/ 615 w 6543"/>
              <a:gd name="T35" fmla="*/ 6127 h 6533"/>
              <a:gd name="T36" fmla="*/ 915 w 6543"/>
              <a:gd name="T37" fmla="*/ 6419 h 6533"/>
              <a:gd name="T38" fmla="*/ 1492 w 6543"/>
              <a:gd name="T39" fmla="*/ 5859 h 6533"/>
              <a:gd name="T40" fmla="*/ 1856 w 6543"/>
              <a:gd name="T41" fmla="*/ 5764 h 6533"/>
              <a:gd name="T42" fmla="*/ 4111 w 6543"/>
              <a:gd name="T43" fmla="*/ 3576 h 6533"/>
              <a:gd name="T44" fmla="*/ 4317 w 6543"/>
              <a:gd name="T45" fmla="*/ 3587 h 6533"/>
              <a:gd name="T46" fmla="*/ 6491 w 6543"/>
              <a:gd name="T47" fmla="*/ 1477 h 6533"/>
              <a:gd name="T48" fmla="*/ 6527 w 6543"/>
              <a:gd name="T49" fmla="*/ 1336 h 6533"/>
              <a:gd name="T50" fmla="*/ 915 w 6543"/>
              <a:gd name="T51" fmla="*/ 6031 h 6533"/>
              <a:gd name="T52" fmla="*/ 514 w 6543"/>
              <a:gd name="T53" fmla="*/ 5641 h 6533"/>
              <a:gd name="T54" fmla="*/ 873 w 6543"/>
              <a:gd name="T55" fmla="*/ 5293 h 6533"/>
              <a:gd name="T56" fmla="*/ 1274 w 6543"/>
              <a:gd name="T57" fmla="*/ 5682 h 6533"/>
              <a:gd name="T58" fmla="*/ 915 w 6543"/>
              <a:gd name="T59" fmla="*/ 6031 h 6533"/>
              <a:gd name="T60" fmla="*/ 1660 w 6543"/>
              <a:gd name="T61" fmla="*/ 5566 h 6533"/>
              <a:gd name="T62" fmla="*/ 1593 w 6543"/>
              <a:gd name="T63" fmla="*/ 5599 h 6533"/>
              <a:gd name="T64" fmla="*/ 1592 w 6543"/>
              <a:gd name="T65" fmla="*/ 5602 h 6533"/>
              <a:gd name="T66" fmla="*/ 955 w 6543"/>
              <a:gd name="T67" fmla="*/ 4987 h 6533"/>
              <a:gd name="T68" fmla="*/ 988 w 6543"/>
              <a:gd name="T69" fmla="*/ 4922 h 6533"/>
              <a:gd name="T70" fmla="*/ 3323 w 6543"/>
              <a:gd name="T71" fmla="*/ 2657 h 6533"/>
              <a:gd name="T72" fmla="*/ 3428 w 6543"/>
              <a:gd name="T73" fmla="*/ 2712 h 6533"/>
              <a:gd name="T74" fmla="*/ 3988 w 6543"/>
              <a:gd name="T75" fmla="*/ 3307 h 6533"/>
              <a:gd name="T76" fmla="*/ 1660 w 6543"/>
              <a:gd name="T77" fmla="*/ 5566 h 6533"/>
              <a:gd name="T78" fmla="*/ 4274 w 6543"/>
              <a:gd name="T79" fmla="*/ 3241 h 6533"/>
              <a:gd name="T80" fmla="*/ 3390 w 6543"/>
              <a:gd name="T81" fmla="*/ 2381 h 6533"/>
              <a:gd name="T82" fmla="*/ 5346 w 6543"/>
              <a:gd name="T83" fmla="*/ 483 h 6533"/>
              <a:gd name="T84" fmla="*/ 6232 w 6543"/>
              <a:gd name="T85" fmla="*/ 1340 h 6533"/>
              <a:gd name="T86" fmla="*/ 4274 w 6543"/>
              <a:gd name="T87" fmla="*/ 3241 h 6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43" h="6533">
                <a:moveTo>
                  <a:pt x="6527" y="1336"/>
                </a:moveTo>
                <a:cubicBezTo>
                  <a:pt x="6348" y="772"/>
                  <a:pt x="5930" y="365"/>
                  <a:pt x="5349" y="192"/>
                </a:cubicBezTo>
                <a:cubicBezTo>
                  <a:pt x="5300" y="178"/>
                  <a:pt x="5247" y="191"/>
                  <a:pt x="5211" y="226"/>
                </a:cubicBezTo>
                <a:lnTo>
                  <a:pt x="4959" y="470"/>
                </a:lnTo>
                <a:lnTo>
                  <a:pt x="4474" y="0"/>
                </a:lnTo>
                <a:lnTo>
                  <a:pt x="2868" y="1559"/>
                </a:lnTo>
                <a:lnTo>
                  <a:pt x="3063" y="1757"/>
                </a:lnTo>
                <a:lnTo>
                  <a:pt x="4474" y="388"/>
                </a:lnTo>
                <a:lnTo>
                  <a:pt x="4759" y="664"/>
                </a:lnTo>
                <a:lnTo>
                  <a:pt x="3036" y="2336"/>
                </a:lnTo>
                <a:cubicBezTo>
                  <a:pt x="2961" y="2424"/>
                  <a:pt x="3000" y="2498"/>
                  <a:pt x="3045" y="2538"/>
                </a:cubicBezTo>
                <a:lnTo>
                  <a:pt x="793" y="4724"/>
                </a:lnTo>
                <a:cubicBezTo>
                  <a:pt x="666" y="4850"/>
                  <a:pt x="659" y="4988"/>
                  <a:pt x="691" y="5081"/>
                </a:cubicBezTo>
                <a:lnTo>
                  <a:pt x="114" y="5641"/>
                </a:lnTo>
                <a:lnTo>
                  <a:pt x="415" y="5933"/>
                </a:lnTo>
                <a:lnTo>
                  <a:pt x="0" y="6335"/>
                </a:lnTo>
                <a:lnTo>
                  <a:pt x="196" y="6533"/>
                </a:lnTo>
                <a:lnTo>
                  <a:pt x="615" y="6127"/>
                </a:lnTo>
                <a:lnTo>
                  <a:pt x="915" y="6419"/>
                </a:lnTo>
                <a:lnTo>
                  <a:pt x="1492" y="5859"/>
                </a:lnTo>
                <a:cubicBezTo>
                  <a:pt x="1599" y="5897"/>
                  <a:pt x="1742" y="5878"/>
                  <a:pt x="1856" y="5764"/>
                </a:cubicBezTo>
                <a:lnTo>
                  <a:pt x="4111" y="3576"/>
                </a:lnTo>
                <a:cubicBezTo>
                  <a:pt x="4169" y="3647"/>
                  <a:pt x="4273" y="3633"/>
                  <a:pt x="4317" y="3587"/>
                </a:cubicBezTo>
                <a:lnTo>
                  <a:pt x="6491" y="1477"/>
                </a:lnTo>
                <a:cubicBezTo>
                  <a:pt x="6529" y="1440"/>
                  <a:pt x="6543" y="1386"/>
                  <a:pt x="6527" y="1336"/>
                </a:cubicBezTo>
                <a:close/>
                <a:moveTo>
                  <a:pt x="915" y="6031"/>
                </a:moveTo>
                <a:lnTo>
                  <a:pt x="514" y="5641"/>
                </a:lnTo>
                <a:lnTo>
                  <a:pt x="873" y="5293"/>
                </a:lnTo>
                <a:lnTo>
                  <a:pt x="1274" y="5682"/>
                </a:lnTo>
                <a:lnTo>
                  <a:pt x="915" y="6031"/>
                </a:lnTo>
                <a:close/>
                <a:moveTo>
                  <a:pt x="1660" y="5566"/>
                </a:moveTo>
                <a:cubicBezTo>
                  <a:pt x="1635" y="5591"/>
                  <a:pt x="1608" y="5599"/>
                  <a:pt x="1593" y="5599"/>
                </a:cubicBezTo>
                <a:lnTo>
                  <a:pt x="1592" y="5602"/>
                </a:lnTo>
                <a:lnTo>
                  <a:pt x="955" y="4987"/>
                </a:lnTo>
                <a:cubicBezTo>
                  <a:pt x="954" y="4980"/>
                  <a:pt x="958" y="4951"/>
                  <a:pt x="988" y="4922"/>
                </a:cubicBezTo>
                <a:lnTo>
                  <a:pt x="3323" y="2657"/>
                </a:lnTo>
                <a:cubicBezTo>
                  <a:pt x="3359" y="2674"/>
                  <a:pt x="3394" y="2692"/>
                  <a:pt x="3428" y="2712"/>
                </a:cubicBezTo>
                <a:cubicBezTo>
                  <a:pt x="3670" y="2853"/>
                  <a:pt x="3858" y="3057"/>
                  <a:pt x="3988" y="3307"/>
                </a:cubicBezTo>
                <a:lnTo>
                  <a:pt x="1660" y="5566"/>
                </a:lnTo>
                <a:close/>
                <a:moveTo>
                  <a:pt x="4274" y="3241"/>
                </a:moveTo>
                <a:cubicBezTo>
                  <a:pt x="4097" y="2850"/>
                  <a:pt x="3791" y="2553"/>
                  <a:pt x="3390" y="2381"/>
                </a:cubicBezTo>
                <a:lnTo>
                  <a:pt x="5346" y="483"/>
                </a:lnTo>
                <a:cubicBezTo>
                  <a:pt x="5768" y="631"/>
                  <a:pt x="6079" y="932"/>
                  <a:pt x="6232" y="1340"/>
                </a:cubicBezTo>
                <a:lnTo>
                  <a:pt x="4274" y="3241"/>
                </a:lnTo>
                <a:close/>
              </a:path>
            </a:pathLst>
          </a:custGeom>
          <a:solidFill>
            <a:srgbClr val="6F6C5A"/>
          </a:solidFill>
          <a:ln>
            <a:noFill/>
          </a:ln>
        </p:spPr>
        <p:txBody>
          <a:bodyPr/>
          <a:lstStyle/>
          <a:p>
            <a:endParaRPr lang="zh-CN" altLang="en-US" dirty="0"/>
          </a:p>
        </p:txBody>
      </p:sp>
      <p:sp>
        <p:nvSpPr>
          <p:cNvPr id="12" name="文本框 11"/>
          <p:cNvSpPr txBox="1"/>
          <p:nvPr/>
        </p:nvSpPr>
        <p:spPr>
          <a:xfrm>
            <a:off x="8605210" y="4283079"/>
            <a:ext cx="1591152" cy="492443"/>
          </a:xfrm>
          <a:prstGeom prst="rect">
            <a:avLst/>
          </a:prstGeom>
          <a:noFill/>
        </p:spPr>
        <p:txBody>
          <a:bodyPr wrap="square" rtlCol="0">
            <a:spAutoFit/>
          </a:bodyPr>
          <a:lstStyle/>
          <a:p>
            <a:r>
              <a:rPr lang="zh-CN" altLang="en-US" sz="2600" dirty="0">
                <a:solidFill>
                  <a:srgbClr val="004578"/>
                </a:solidFill>
                <a:latin typeface="微软雅黑" panose="020B0503020204020204" pitchFamily="34" charset="-122"/>
                <a:ea typeface="微软雅黑" panose="020B0503020204020204" pitchFamily="34" charset="-122"/>
              </a:rPr>
              <a:t>研究应用</a:t>
            </a:r>
            <a:endParaRPr lang="zh-CN" altLang="en-US" sz="2600" dirty="0">
              <a:solidFill>
                <a:srgbClr val="004578"/>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339003" y="4782975"/>
            <a:ext cx="2174189" cy="1857753"/>
          </a:xfrm>
          <a:prstGeom prst="rect">
            <a:avLst/>
          </a:prstGeom>
          <a:noFill/>
        </p:spPr>
        <p:txBody>
          <a:bodyPr wrap="square" rtlCol="0">
            <a:spAutoFit/>
          </a:bodyPr>
          <a:lstStyle/>
          <a:p>
            <a:pPr>
              <a:lnSpc>
                <a:spcPct val="130000"/>
              </a:lnSpc>
            </a:pPr>
            <a:r>
              <a:rPr lang="zh-CN" altLang="en-US" dirty="0">
                <a:solidFill>
                  <a:srgbClr val="6F6C5A"/>
                </a:solidFill>
                <a:latin typeface="微软雅黑" panose="020B0503020204020204" pitchFamily="34" charset="-122"/>
                <a:ea typeface="微软雅黑" panose="020B0503020204020204" pitchFamily="34" charset="-122"/>
              </a:rPr>
              <a:t>单击此处添加文本单击此处添加文本单击此处添加文本单击此处添加文本</a:t>
            </a:r>
            <a:endParaRPr lang="zh-CN" altLang="en-US" dirty="0">
              <a:solidFill>
                <a:srgbClr val="6F6C5A"/>
              </a:solidFill>
              <a:latin typeface="微软雅黑" panose="020B0503020204020204" pitchFamily="34" charset="-122"/>
              <a:ea typeface="微软雅黑" panose="020B0503020204020204" pitchFamily="34" charset="-122"/>
            </a:endParaRPr>
          </a:p>
          <a:p>
            <a:pPr>
              <a:lnSpc>
                <a:spcPct val="130000"/>
              </a:lnSpc>
            </a:pPr>
            <a:endParaRPr lang="zh-CN" altLang="en-US" dirty="0">
              <a:solidFill>
                <a:srgbClr val="6F6C5A"/>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387594" y="4257308"/>
            <a:ext cx="1591152" cy="492443"/>
          </a:xfrm>
          <a:prstGeom prst="rect">
            <a:avLst/>
          </a:prstGeom>
          <a:noFill/>
        </p:spPr>
        <p:txBody>
          <a:bodyPr wrap="square" rtlCol="0">
            <a:spAutoFit/>
          </a:bodyPr>
          <a:lstStyle/>
          <a:p>
            <a:r>
              <a:rPr lang="zh-CN" altLang="en-US" sz="2600" dirty="0">
                <a:solidFill>
                  <a:srgbClr val="004578"/>
                </a:solidFill>
                <a:latin typeface="微软雅黑" panose="020B0503020204020204" pitchFamily="34" charset="-122"/>
                <a:ea typeface="微软雅黑" panose="020B0503020204020204" pitchFamily="34" charset="-122"/>
              </a:rPr>
              <a:t>研究应用</a:t>
            </a:r>
            <a:endParaRPr lang="zh-CN" altLang="en-US" sz="2600" dirty="0">
              <a:solidFill>
                <a:srgbClr val="004578"/>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6136627" y="4757204"/>
            <a:ext cx="2174189" cy="1857753"/>
          </a:xfrm>
          <a:prstGeom prst="rect">
            <a:avLst/>
          </a:prstGeom>
          <a:noFill/>
        </p:spPr>
        <p:txBody>
          <a:bodyPr wrap="square" rtlCol="0">
            <a:spAutoFit/>
          </a:bodyPr>
          <a:lstStyle/>
          <a:p>
            <a:pPr>
              <a:lnSpc>
                <a:spcPct val="130000"/>
              </a:lnSpc>
            </a:pPr>
            <a:r>
              <a:rPr lang="zh-CN" altLang="en-US" dirty="0">
                <a:solidFill>
                  <a:srgbClr val="6F6C5A"/>
                </a:solidFill>
                <a:latin typeface="微软雅黑" panose="020B0503020204020204" pitchFamily="34" charset="-122"/>
                <a:ea typeface="微软雅黑" panose="020B0503020204020204" pitchFamily="34" charset="-122"/>
              </a:rPr>
              <a:t>单击此处添加文本单击此处添加文本单击此处添加文本单击此处添加文本</a:t>
            </a:r>
            <a:endParaRPr lang="zh-CN" altLang="en-US" dirty="0">
              <a:solidFill>
                <a:srgbClr val="6F6C5A"/>
              </a:solidFill>
              <a:latin typeface="微软雅黑" panose="020B0503020204020204" pitchFamily="34" charset="-122"/>
              <a:ea typeface="微软雅黑" panose="020B0503020204020204" pitchFamily="34" charset="-122"/>
            </a:endParaRPr>
          </a:p>
          <a:p>
            <a:pPr>
              <a:lnSpc>
                <a:spcPct val="130000"/>
              </a:lnSpc>
            </a:pPr>
            <a:endParaRPr lang="zh-CN" altLang="en-US" dirty="0">
              <a:solidFill>
                <a:srgbClr val="6F6C5A"/>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4168766" y="4283079"/>
            <a:ext cx="1591152" cy="492443"/>
          </a:xfrm>
          <a:prstGeom prst="rect">
            <a:avLst/>
          </a:prstGeom>
          <a:noFill/>
        </p:spPr>
        <p:txBody>
          <a:bodyPr wrap="square" rtlCol="0">
            <a:spAutoFit/>
          </a:bodyPr>
          <a:lstStyle/>
          <a:p>
            <a:r>
              <a:rPr lang="zh-CN" altLang="en-US" sz="2600" dirty="0">
                <a:solidFill>
                  <a:srgbClr val="004578"/>
                </a:solidFill>
                <a:latin typeface="微软雅黑" panose="020B0503020204020204" pitchFamily="34" charset="-122"/>
                <a:ea typeface="微软雅黑" panose="020B0503020204020204" pitchFamily="34" charset="-122"/>
              </a:rPr>
              <a:t>研究应用</a:t>
            </a:r>
            <a:endParaRPr lang="zh-CN" altLang="en-US" sz="2600" dirty="0">
              <a:solidFill>
                <a:srgbClr val="004578"/>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3917799" y="4782975"/>
            <a:ext cx="2174189" cy="1857753"/>
          </a:xfrm>
          <a:prstGeom prst="rect">
            <a:avLst/>
          </a:prstGeom>
          <a:noFill/>
        </p:spPr>
        <p:txBody>
          <a:bodyPr wrap="square" rtlCol="0">
            <a:spAutoFit/>
          </a:bodyPr>
          <a:lstStyle/>
          <a:p>
            <a:pPr>
              <a:lnSpc>
                <a:spcPct val="130000"/>
              </a:lnSpc>
            </a:pPr>
            <a:r>
              <a:rPr lang="zh-CN" altLang="en-US" dirty="0">
                <a:solidFill>
                  <a:srgbClr val="6F6C5A"/>
                </a:solidFill>
                <a:latin typeface="微软雅黑" panose="020B0503020204020204" pitchFamily="34" charset="-122"/>
                <a:ea typeface="微软雅黑" panose="020B0503020204020204" pitchFamily="34" charset="-122"/>
              </a:rPr>
              <a:t>单击此处添加文本单击此处添加文本单击此处添加文本单击此处添加文本</a:t>
            </a:r>
            <a:endParaRPr lang="zh-CN" altLang="en-US" dirty="0">
              <a:solidFill>
                <a:srgbClr val="6F6C5A"/>
              </a:solidFill>
              <a:latin typeface="微软雅黑" panose="020B0503020204020204" pitchFamily="34" charset="-122"/>
              <a:ea typeface="微软雅黑" panose="020B0503020204020204" pitchFamily="34" charset="-122"/>
            </a:endParaRPr>
          </a:p>
          <a:p>
            <a:pPr>
              <a:lnSpc>
                <a:spcPct val="130000"/>
              </a:lnSpc>
            </a:pPr>
            <a:endParaRPr lang="zh-CN" altLang="en-US" dirty="0">
              <a:solidFill>
                <a:srgbClr val="6F6C5A"/>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965178" y="4283079"/>
            <a:ext cx="1591152" cy="492443"/>
          </a:xfrm>
          <a:prstGeom prst="rect">
            <a:avLst/>
          </a:prstGeom>
          <a:noFill/>
        </p:spPr>
        <p:txBody>
          <a:bodyPr wrap="square" rtlCol="0">
            <a:spAutoFit/>
          </a:bodyPr>
          <a:lstStyle/>
          <a:p>
            <a:r>
              <a:rPr lang="zh-CN" altLang="en-US" sz="2600" dirty="0">
                <a:solidFill>
                  <a:srgbClr val="004578"/>
                </a:solidFill>
                <a:latin typeface="微软雅黑" panose="020B0503020204020204" pitchFamily="34" charset="-122"/>
                <a:ea typeface="微软雅黑" panose="020B0503020204020204" pitchFamily="34" charset="-122"/>
              </a:rPr>
              <a:t>研究应用</a:t>
            </a:r>
            <a:endParaRPr lang="zh-CN" altLang="en-US" sz="2600" dirty="0">
              <a:solidFill>
                <a:srgbClr val="004578"/>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638011" y="4782975"/>
            <a:ext cx="2174189" cy="1857753"/>
          </a:xfrm>
          <a:prstGeom prst="rect">
            <a:avLst/>
          </a:prstGeom>
          <a:noFill/>
        </p:spPr>
        <p:txBody>
          <a:bodyPr wrap="square" rtlCol="0">
            <a:spAutoFit/>
          </a:bodyPr>
          <a:lstStyle/>
          <a:p>
            <a:pPr>
              <a:lnSpc>
                <a:spcPct val="130000"/>
              </a:lnSpc>
            </a:pPr>
            <a:r>
              <a:rPr lang="zh-CN" altLang="en-US" dirty="0">
                <a:solidFill>
                  <a:srgbClr val="6F6C5A"/>
                </a:solidFill>
                <a:latin typeface="微软雅黑" panose="020B0503020204020204" pitchFamily="34" charset="-122"/>
                <a:ea typeface="微软雅黑" panose="020B0503020204020204" pitchFamily="34" charset="-122"/>
              </a:rPr>
              <a:t>单击此处添加文本单击此处添加文本单击此处添加文本单击此处添加文本</a:t>
            </a:r>
            <a:endParaRPr lang="zh-CN" altLang="en-US" dirty="0">
              <a:solidFill>
                <a:srgbClr val="6F6C5A"/>
              </a:solidFill>
              <a:latin typeface="微软雅黑" panose="020B0503020204020204" pitchFamily="34" charset="-122"/>
              <a:ea typeface="微软雅黑" panose="020B0503020204020204" pitchFamily="34" charset="-122"/>
            </a:endParaRPr>
          </a:p>
          <a:p>
            <a:pPr>
              <a:lnSpc>
                <a:spcPct val="130000"/>
              </a:lnSpc>
            </a:pPr>
            <a:endParaRPr lang="zh-CN" altLang="en-US" dirty="0">
              <a:solidFill>
                <a:srgbClr val="6F6C5A"/>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3616336" y="393837"/>
            <a:ext cx="495932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第二部分：研究方法及过程</a:t>
            </a: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p:cNvSpPr txBox="1"/>
          <p:nvPr/>
        </p:nvSpPr>
        <p:spPr>
          <a:xfrm>
            <a:off x="2928621" y="843149"/>
            <a:ext cx="633475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Research methods and processes </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连接符 22"/>
          <p:cNvCxnSpPr/>
          <p:nvPr/>
        </p:nvCxnSpPr>
        <p:spPr>
          <a:xfrm>
            <a:off x="5514975" y="1266714"/>
            <a:ext cx="116205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372942" y="75850"/>
            <a:ext cx="767299" cy="7672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16336" y="393837"/>
            <a:ext cx="495932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第二部分：研究方法及过程</a:t>
            </a: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2928621" y="843149"/>
            <a:ext cx="633475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Research methods and processes </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4" name="直接连接符 3"/>
          <p:cNvCxnSpPr/>
          <p:nvPr/>
        </p:nvCxnSpPr>
        <p:spPr>
          <a:xfrm>
            <a:off x="5514975" y="1266714"/>
            <a:ext cx="116205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sp>
        <p:nvSpPr>
          <p:cNvPr id="10" name="任意多边形: 形状 9"/>
          <p:cNvSpPr/>
          <p:nvPr/>
        </p:nvSpPr>
        <p:spPr>
          <a:xfrm>
            <a:off x="4452882" y="2346930"/>
            <a:ext cx="3286236" cy="3286236"/>
          </a:xfrm>
          <a:custGeom>
            <a:avLst/>
            <a:gdLst>
              <a:gd name="connsiteX0" fmla="*/ 1643117 w 3286236"/>
              <a:gd name="connsiteY0" fmla="*/ 628377 h 3286236"/>
              <a:gd name="connsiteX1" fmla="*/ 628377 w 3286236"/>
              <a:gd name="connsiteY1" fmla="*/ 1643117 h 3286236"/>
              <a:gd name="connsiteX2" fmla="*/ 1643117 w 3286236"/>
              <a:gd name="connsiteY2" fmla="*/ 2657857 h 3286236"/>
              <a:gd name="connsiteX3" fmla="*/ 2657857 w 3286236"/>
              <a:gd name="connsiteY3" fmla="*/ 1643117 h 3286236"/>
              <a:gd name="connsiteX4" fmla="*/ 1643117 w 3286236"/>
              <a:gd name="connsiteY4" fmla="*/ 628377 h 3286236"/>
              <a:gd name="connsiteX5" fmla="*/ 1643118 w 3286236"/>
              <a:gd name="connsiteY5" fmla="*/ 0 h 3286236"/>
              <a:gd name="connsiteX6" fmla="*/ 3286236 w 3286236"/>
              <a:gd name="connsiteY6" fmla="*/ 1643118 h 3286236"/>
              <a:gd name="connsiteX7" fmla="*/ 1643118 w 3286236"/>
              <a:gd name="connsiteY7" fmla="*/ 3286236 h 3286236"/>
              <a:gd name="connsiteX8" fmla="*/ 0 w 3286236"/>
              <a:gd name="connsiteY8" fmla="*/ 1643118 h 3286236"/>
              <a:gd name="connsiteX9" fmla="*/ 1643118 w 3286236"/>
              <a:gd name="connsiteY9" fmla="*/ 0 h 328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236" h="3286236">
                <a:moveTo>
                  <a:pt x="1643117" y="628377"/>
                </a:moveTo>
                <a:cubicBezTo>
                  <a:pt x="1082692" y="628377"/>
                  <a:pt x="628377" y="1082692"/>
                  <a:pt x="628377" y="1643117"/>
                </a:cubicBezTo>
                <a:cubicBezTo>
                  <a:pt x="628377" y="2203542"/>
                  <a:pt x="1082692" y="2657857"/>
                  <a:pt x="1643117" y="2657857"/>
                </a:cubicBezTo>
                <a:cubicBezTo>
                  <a:pt x="2203542" y="2657857"/>
                  <a:pt x="2657857" y="2203542"/>
                  <a:pt x="2657857" y="1643117"/>
                </a:cubicBezTo>
                <a:cubicBezTo>
                  <a:pt x="2657857" y="1082692"/>
                  <a:pt x="2203542" y="628377"/>
                  <a:pt x="1643117" y="628377"/>
                </a:cubicBezTo>
                <a:close/>
                <a:moveTo>
                  <a:pt x="1643118" y="0"/>
                </a:moveTo>
                <a:cubicBezTo>
                  <a:pt x="2550587" y="0"/>
                  <a:pt x="3286236" y="735649"/>
                  <a:pt x="3286236" y="1643118"/>
                </a:cubicBezTo>
                <a:cubicBezTo>
                  <a:pt x="3286236" y="2550587"/>
                  <a:pt x="2550587" y="3286236"/>
                  <a:pt x="1643118" y="3286236"/>
                </a:cubicBezTo>
                <a:cubicBezTo>
                  <a:pt x="735649" y="3286236"/>
                  <a:pt x="0" y="2550587"/>
                  <a:pt x="0" y="1643118"/>
                </a:cubicBezTo>
                <a:cubicBezTo>
                  <a:pt x="0" y="735649"/>
                  <a:pt x="735649" y="0"/>
                  <a:pt x="1643118" y="0"/>
                </a:cubicBezTo>
                <a:close/>
              </a:path>
            </a:pathLst>
          </a:custGeom>
          <a:solidFill>
            <a:srgbClr val="004578"/>
          </a:solidFill>
          <a:ln>
            <a:noFill/>
          </a:ln>
          <a:effectLst>
            <a:outerShdw blurRad="241300" dir="2700000" sx="102000" sy="102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167132" y="2080230"/>
            <a:ext cx="1162050" cy="1162050"/>
          </a:xfrm>
          <a:prstGeom prst="ellipse">
            <a:avLst/>
          </a:prstGeom>
          <a:solidFill>
            <a:schemeClr val="bg1"/>
          </a:solidFill>
          <a:ln>
            <a:noFill/>
          </a:ln>
          <a:effectLst>
            <a:outerShdw blurRad="241300" dir="2700000" sx="102000" sy="102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椭圆 11"/>
          <p:cNvSpPr/>
          <p:nvPr/>
        </p:nvSpPr>
        <p:spPr>
          <a:xfrm>
            <a:off x="6862820" y="2080230"/>
            <a:ext cx="1162050" cy="1162050"/>
          </a:xfrm>
          <a:prstGeom prst="ellipse">
            <a:avLst/>
          </a:prstGeom>
          <a:solidFill>
            <a:schemeClr val="bg1"/>
          </a:solidFill>
          <a:ln>
            <a:noFill/>
          </a:ln>
          <a:effectLst>
            <a:outerShdw blurRad="241300" dir="2700000" sx="102000" sy="102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椭圆 12"/>
          <p:cNvSpPr/>
          <p:nvPr/>
        </p:nvSpPr>
        <p:spPr>
          <a:xfrm>
            <a:off x="4167132" y="4693971"/>
            <a:ext cx="1162050" cy="1162050"/>
          </a:xfrm>
          <a:prstGeom prst="ellipse">
            <a:avLst/>
          </a:prstGeom>
          <a:solidFill>
            <a:schemeClr val="bg1"/>
          </a:solidFill>
          <a:ln>
            <a:noFill/>
          </a:ln>
          <a:effectLst>
            <a:outerShdw blurRad="241300" dir="2700000" sx="102000" sy="102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椭圆 13"/>
          <p:cNvSpPr/>
          <p:nvPr/>
        </p:nvSpPr>
        <p:spPr>
          <a:xfrm>
            <a:off x="6862820" y="4693971"/>
            <a:ext cx="1162050" cy="1162050"/>
          </a:xfrm>
          <a:prstGeom prst="ellipse">
            <a:avLst/>
          </a:prstGeom>
          <a:solidFill>
            <a:schemeClr val="bg1"/>
          </a:solidFill>
          <a:ln>
            <a:noFill/>
          </a:ln>
          <a:effectLst>
            <a:outerShdw blurRad="241300" dir="2700000" sx="102000" sy="102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5" name="history_157928"/>
          <p:cNvSpPr>
            <a:spLocks noChangeAspect="1"/>
          </p:cNvSpPr>
          <p:nvPr/>
        </p:nvSpPr>
        <p:spPr bwMode="auto">
          <a:xfrm>
            <a:off x="4438539" y="2346930"/>
            <a:ext cx="609685" cy="608828"/>
          </a:xfrm>
          <a:custGeom>
            <a:avLst/>
            <a:gdLst>
              <a:gd name="connsiteX0" fmla="*/ 301222 w 602205"/>
              <a:gd name="connsiteY0" fmla="*/ 129064 h 601359"/>
              <a:gd name="connsiteX1" fmla="*/ 333492 w 602205"/>
              <a:gd name="connsiteY1" fmla="*/ 161278 h 601359"/>
              <a:gd name="connsiteX2" fmla="*/ 333492 w 602205"/>
              <a:gd name="connsiteY2" fmla="*/ 300925 h 601359"/>
              <a:gd name="connsiteX3" fmla="*/ 301222 w 602205"/>
              <a:gd name="connsiteY3" fmla="*/ 333139 h 601359"/>
              <a:gd name="connsiteX4" fmla="*/ 161334 w 602205"/>
              <a:gd name="connsiteY4" fmla="*/ 333139 h 601359"/>
              <a:gd name="connsiteX5" fmla="*/ 129064 w 602205"/>
              <a:gd name="connsiteY5" fmla="*/ 300925 h 601359"/>
              <a:gd name="connsiteX6" fmla="*/ 161334 w 602205"/>
              <a:gd name="connsiteY6" fmla="*/ 268711 h 601359"/>
              <a:gd name="connsiteX7" fmla="*/ 268953 w 602205"/>
              <a:gd name="connsiteY7" fmla="*/ 268711 h 601359"/>
              <a:gd name="connsiteX8" fmla="*/ 268953 w 602205"/>
              <a:gd name="connsiteY8" fmla="*/ 161278 h 601359"/>
              <a:gd name="connsiteX9" fmla="*/ 301222 w 602205"/>
              <a:gd name="connsiteY9" fmla="*/ 129064 h 601359"/>
              <a:gd name="connsiteX10" fmla="*/ 301183 w 602205"/>
              <a:gd name="connsiteY10" fmla="*/ 64437 h 601359"/>
              <a:gd name="connsiteX11" fmla="*/ 64528 w 602205"/>
              <a:gd name="connsiteY11" fmla="*/ 300760 h 601359"/>
              <a:gd name="connsiteX12" fmla="*/ 301183 w 602205"/>
              <a:gd name="connsiteY12" fmla="*/ 536922 h 601359"/>
              <a:gd name="connsiteX13" fmla="*/ 537677 w 602205"/>
              <a:gd name="connsiteY13" fmla="*/ 300760 h 601359"/>
              <a:gd name="connsiteX14" fmla="*/ 301183 w 602205"/>
              <a:gd name="connsiteY14" fmla="*/ 64437 h 601359"/>
              <a:gd name="connsiteX15" fmla="*/ 301183 w 602205"/>
              <a:gd name="connsiteY15" fmla="*/ 0 h 601359"/>
              <a:gd name="connsiteX16" fmla="*/ 602205 w 602205"/>
              <a:gd name="connsiteY16" fmla="*/ 300760 h 601359"/>
              <a:gd name="connsiteX17" fmla="*/ 301183 w 602205"/>
              <a:gd name="connsiteY17" fmla="*/ 601359 h 601359"/>
              <a:gd name="connsiteX18" fmla="*/ 0 w 602205"/>
              <a:gd name="connsiteY18" fmla="*/ 300760 h 601359"/>
              <a:gd name="connsiteX19" fmla="*/ 301183 w 602205"/>
              <a:gd name="connsiteY19" fmla="*/ 0 h 60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2205" h="601359">
                <a:moveTo>
                  <a:pt x="301222" y="129064"/>
                </a:moveTo>
                <a:cubicBezTo>
                  <a:pt x="318971" y="129064"/>
                  <a:pt x="333492" y="143561"/>
                  <a:pt x="333492" y="161278"/>
                </a:cubicBezTo>
                <a:lnTo>
                  <a:pt x="333492" y="300925"/>
                </a:lnTo>
                <a:cubicBezTo>
                  <a:pt x="333492" y="318643"/>
                  <a:pt x="318971" y="333139"/>
                  <a:pt x="301222" y="333139"/>
                </a:cubicBezTo>
                <a:lnTo>
                  <a:pt x="161334" y="333139"/>
                </a:lnTo>
                <a:cubicBezTo>
                  <a:pt x="143585" y="333139"/>
                  <a:pt x="129064" y="318643"/>
                  <a:pt x="129064" y="300925"/>
                </a:cubicBezTo>
                <a:cubicBezTo>
                  <a:pt x="129064" y="283047"/>
                  <a:pt x="143585" y="268711"/>
                  <a:pt x="161334" y="268711"/>
                </a:cubicBezTo>
                <a:lnTo>
                  <a:pt x="268953" y="268711"/>
                </a:lnTo>
                <a:lnTo>
                  <a:pt x="268953" y="161278"/>
                </a:lnTo>
                <a:cubicBezTo>
                  <a:pt x="268953" y="143561"/>
                  <a:pt x="283313" y="129064"/>
                  <a:pt x="301222" y="129064"/>
                </a:cubicBezTo>
                <a:close/>
                <a:moveTo>
                  <a:pt x="301183" y="64437"/>
                </a:moveTo>
                <a:cubicBezTo>
                  <a:pt x="170676" y="64437"/>
                  <a:pt x="64528" y="170436"/>
                  <a:pt x="64528" y="300760"/>
                </a:cubicBezTo>
                <a:cubicBezTo>
                  <a:pt x="64528" y="430923"/>
                  <a:pt x="170676" y="536922"/>
                  <a:pt x="301183" y="536922"/>
                </a:cubicBezTo>
                <a:cubicBezTo>
                  <a:pt x="431529" y="536922"/>
                  <a:pt x="537677" y="430923"/>
                  <a:pt x="537677" y="300760"/>
                </a:cubicBezTo>
                <a:cubicBezTo>
                  <a:pt x="537677" y="170436"/>
                  <a:pt x="431529" y="64437"/>
                  <a:pt x="301183" y="64437"/>
                </a:cubicBezTo>
                <a:close/>
                <a:moveTo>
                  <a:pt x="301183" y="0"/>
                </a:moveTo>
                <a:cubicBezTo>
                  <a:pt x="467181" y="0"/>
                  <a:pt x="602205" y="134835"/>
                  <a:pt x="602205" y="300760"/>
                </a:cubicBezTo>
                <a:cubicBezTo>
                  <a:pt x="602205" y="466525"/>
                  <a:pt x="467181" y="601359"/>
                  <a:pt x="301183" y="601359"/>
                </a:cubicBezTo>
                <a:cubicBezTo>
                  <a:pt x="135024" y="601359"/>
                  <a:pt x="0" y="466525"/>
                  <a:pt x="0" y="300760"/>
                </a:cubicBezTo>
                <a:cubicBezTo>
                  <a:pt x="0" y="134835"/>
                  <a:pt x="135024" y="0"/>
                  <a:pt x="301183" y="0"/>
                </a:cubicBezTo>
                <a:close/>
              </a:path>
            </a:pathLst>
          </a:custGeom>
          <a:solidFill>
            <a:srgbClr val="004578"/>
          </a:solidFill>
          <a:ln>
            <a:noFill/>
          </a:ln>
        </p:spPr>
      </p:sp>
      <p:sp>
        <p:nvSpPr>
          <p:cNvPr id="16" name="strategical-planning_27141"/>
          <p:cNvSpPr>
            <a:spLocks noChangeAspect="1"/>
          </p:cNvSpPr>
          <p:nvPr/>
        </p:nvSpPr>
        <p:spPr bwMode="auto">
          <a:xfrm>
            <a:off x="7150901" y="2356412"/>
            <a:ext cx="602560" cy="609685"/>
          </a:xfrm>
          <a:custGeom>
            <a:avLst/>
            <a:gdLst>
              <a:gd name="connsiteX0" fmla="*/ 327500 w 596772"/>
              <a:gd name="connsiteY0" fmla="*/ 222827 h 603828"/>
              <a:gd name="connsiteX1" fmla="*/ 317859 w 596772"/>
              <a:gd name="connsiteY1" fmla="*/ 232453 h 603828"/>
              <a:gd name="connsiteX2" fmla="*/ 327500 w 596772"/>
              <a:gd name="connsiteY2" fmla="*/ 242079 h 603828"/>
              <a:gd name="connsiteX3" fmla="*/ 337141 w 596772"/>
              <a:gd name="connsiteY3" fmla="*/ 232453 h 603828"/>
              <a:gd name="connsiteX4" fmla="*/ 327500 w 596772"/>
              <a:gd name="connsiteY4" fmla="*/ 222827 h 603828"/>
              <a:gd name="connsiteX5" fmla="*/ 412093 w 596772"/>
              <a:gd name="connsiteY5" fmla="*/ 152184 h 603828"/>
              <a:gd name="connsiteX6" fmla="*/ 402452 w 596772"/>
              <a:gd name="connsiteY6" fmla="*/ 161810 h 603828"/>
              <a:gd name="connsiteX7" fmla="*/ 412093 w 596772"/>
              <a:gd name="connsiteY7" fmla="*/ 171436 h 603828"/>
              <a:gd name="connsiteX8" fmla="*/ 421734 w 596772"/>
              <a:gd name="connsiteY8" fmla="*/ 161810 h 603828"/>
              <a:gd name="connsiteX9" fmla="*/ 412093 w 596772"/>
              <a:gd name="connsiteY9" fmla="*/ 152184 h 603828"/>
              <a:gd name="connsiteX10" fmla="*/ 198124 w 596772"/>
              <a:gd name="connsiteY10" fmla="*/ 145508 h 603828"/>
              <a:gd name="connsiteX11" fmla="*/ 181796 w 596772"/>
              <a:gd name="connsiteY11" fmla="*/ 161810 h 603828"/>
              <a:gd name="connsiteX12" fmla="*/ 198124 w 596772"/>
              <a:gd name="connsiteY12" fmla="*/ 178112 h 603828"/>
              <a:gd name="connsiteX13" fmla="*/ 214451 w 596772"/>
              <a:gd name="connsiteY13" fmla="*/ 161810 h 603828"/>
              <a:gd name="connsiteX14" fmla="*/ 198124 w 596772"/>
              <a:gd name="connsiteY14" fmla="*/ 145508 h 603828"/>
              <a:gd name="connsiteX15" fmla="*/ 198124 w 596772"/>
              <a:gd name="connsiteY15" fmla="*/ 123772 h 603828"/>
              <a:gd name="connsiteX16" fmla="*/ 236221 w 596772"/>
              <a:gd name="connsiteY16" fmla="*/ 161810 h 603828"/>
              <a:gd name="connsiteX17" fmla="*/ 229379 w 596772"/>
              <a:gd name="connsiteY17" fmla="*/ 183546 h 603828"/>
              <a:gd name="connsiteX18" fmla="*/ 325945 w 596772"/>
              <a:gd name="connsiteY18" fmla="*/ 200625 h 603828"/>
              <a:gd name="connsiteX19" fmla="*/ 382859 w 596772"/>
              <a:gd name="connsiteY19" fmla="*/ 172989 h 603828"/>
              <a:gd name="connsiteX20" fmla="*/ 380682 w 596772"/>
              <a:gd name="connsiteY20" fmla="*/ 161810 h 603828"/>
              <a:gd name="connsiteX21" fmla="*/ 412093 w 596772"/>
              <a:gd name="connsiteY21" fmla="*/ 130448 h 603828"/>
              <a:gd name="connsiteX22" fmla="*/ 443504 w 596772"/>
              <a:gd name="connsiteY22" fmla="*/ 161810 h 603828"/>
              <a:gd name="connsiteX23" fmla="*/ 412093 w 596772"/>
              <a:gd name="connsiteY23" fmla="*/ 193172 h 603828"/>
              <a:gd name="connsiteX24" fmla="*/ 398253 w 596772"/>
              <a:gd name="connsiteY24" fmla="*/ 189757 h 603828"/>
              <a:gd name="connsiteX25" fmla="*/ 351448 w 596772"/>
              <a:gd name="connsiteY25" fmla="*/ 212424 h 603828"/>
              <a:gd name="connsiteX26" fmla="*/ 358912 w 596772"/>
              <a:gd name="connsiteY26" fmla="*/ 232453 h 603828"/>
              <a:gd name="connsiteX27" fmla="*/ 327500 w 596772"/>
              <a:gd name="connsiteY27" fmla="*/ 263815 h 603828"/>
              <a:gd name="connsiteX28" fmla="*/ 296089 w 596772"/>
              <a:gd name="connsiteY28" fmla="*/ 232453 h 603828"/>
              <a:gd name="connsiteX29" fmla="*/ 299821 w 596772"/>
              <a:gd name="connsiteY29" fmla="*/ 218169 h 603828"/>
              <a:gd name="connsiteX30" fmla="*/ 203255 w 596772"/>
              <a:gd name="connsiteY30" fmla="*/ 200935 h 603828"/>
              <a:gd name="connsiteX31" fmla="*/ 174954 w 596772"/>
              <a:gd name="connsiteY31" fmla="*/ 244408 h 603828"/>
              <a:gd name="connsiteX32" fmla="*/ 176820 w 596772"/>
              <a:gd name="connsiteY32" fmla="*/ 252947 h 603828"/>
              <a:gd name="connsiteX33" fmla="*/ 156294 w 596772"/>
              <a:gd name="connsiteY33" fmla="*/ 273441 h 603828"/>
              <a:gd name="connsiteX34" fmla="*/ 135768 w 596772"/>
              <a:gd name="connsiteY34" fmla="*/ 252947 h 603828"/>
              <a:gd name="connsiteX35" fmla="*/ 156294 w 596772"/>
              <a:gd name="connsiteY35" fmla="*/ 232453 h 603828"/>
              <a:gd name="connsiteX36" fmla="*/ 156761 w 596772"/>
              <a:gd name="connsiteY36" fmla="*/ 232453 h 603828"/>
              <a:gd name="connsiteX37" fmla="*/ 180863 w 596772"/>
              <a:gd name="connsiteY37" fmla="*/ 195501 h 603828"/>
              <a:gd name="connsiteX38" fmla="*/ 160026 w 596772"/>
              <a:gd name="connsiteY38" fmla="*/ 161810 h 603828"/>
              <a:gd name="connsiteX39" fmla="*/ 198124 w 596772"/>
              <a:gd name="connsiteY39" fmla="*/ 123772 h 603828"/>
              <a:gd name="connsiteX40" fmla="*/ 63907 w 596772"/>
              <a:gd name="connsiteY40" fmla="*/ 67696 h 603828"/>
              <a:gd name="connsiteX41" fmla="*/ 63907 w 596772"/>
              <a:gd name="connsiteY41" fmla="*/ 335684 h 603828"/>
              <a:gd name="connsiteX42" fmla="*/ 528201 w 596772"/>
              <a:gd name="connsiteY42" fmla="*/ 335684 h 603828"/>
              <a:gd name="connsiteX43" fmla="*/ 528201 w 596772"/>
              <a:gd name="connsiteY43" fmla="*/ 67696 h 603828"/>
              <a:gd name="connsiteX44" fmla="*/ 36385 w 596772"/>
              <a:gd name="connsiteY44" fmla="*/ 0 h 603828"/>
              <a:gd name="connsiteX45" fmla="*/ 560543 w 596772"/>
              <a:gd name="connsiteY45" fmla="*/ 0 h 603828"/>
              <a:gd name="connsiteX46" fmla="*/ 596772 w 596772"/>
              <a:gd name="connsiteY46" fmla="*/ 36177 h 603828"/>
              <a:gd name="connsiteX47" fmla="*/ 596772 w 596772"/>
              <a:gd name="connsiteY47" fmla="*/ 374345 h 603828"/>
              <a:gd name="connsiteX48" fmla="*/ 560543 w 596772"/>
              <a:gd name="connsiteY48" fmla="*/ 410522 h 603828"/>
              <a:gd name="connsiteX49" fmla="*/ 435684 w 596772"/>
              <a:gd name="connsiteY49" fmla="*/ 410522 h 603828"/>
              <a:gd name="connsiteX50" fmla="*/ 462428 w 596772"/>
              <a:gd name="connsiteY50" fmla="*/ 565633 h 603828"/>
              <a:gd name="connsiteX51" fmla="*/ 435839 w 596772"/>
              <a:gd name="connsiteY51" fmla="*/ 603207 h 603828"/>
              <a:gd name="connsiteX52" fmla="*/ 430242 w 596772"/>
              <a:gd name="connsiteY52" fmla="*/ 603828 h 603828"/>
              <a:gd name="connsiteX53" fmla="*/ 398055 w 596772"/>
              <a:gd name="connsiteY53" fmla="*/ 576657 h 603828"/>
              <a:gd name="connsiteX54" fmla="*/ 369445 w 596772"/>
              <a:gd name="connsiteY54" fmla="*/ 410522 h 603828"/>
              <a:gd name="connsiteX55" fmla="*/ 226238 w 596772"/>
              <a:gd name="connsiteY55" fmla="*/ 410522 h 603828"/>
              <a:gd name="connsiteX56" fmla="*/ 197628 w 596772"/>
              <a:gd name="connsiteY56" fmla="*/ 576657 h 603828"/>
              <a:gd name="connsiteX57" fmla="*/ 165442 w 596772"/>
              <a:gd name="connsiteY57" fmla="*/ 603828 h 603828"/>
              <a:gd name="connsiteX58" fmla="*/ 159844 w 596772"/>
              <a:gd name="connsiteY58" fmla="*/ 603207 h 603828"/>
              <a:gd name="connsiteX59" fmla="*/ 133255 w 596772"/>
              <a:gd name="connsiteY59" fmla="*/ 565633 h 603828"/>
              <a:gd name="connsiteX60" fmla="*/ 159844 w 596772"/>
              <a:gd name="connsiteY60" fmla="*/ 410522 h 603828"/>
              <a:gd name="connsiteX61" fmla="*/ 36385 w 596772"/>
              <a:gd name="connsiteY61" fmla="*/ 410522 h 603828"/>
              <a:gd name="connsiteX62" fmla="*/ 0 w 596772"/>
              <a:gd name="connsiteY62" fmla="*/ 374345 h 603828"/>
              <a:gd name="connsiteX63" fmla="*/ 0 w 596772"/>
              <a:gd name="connsiteY63" fmla="*/ 36177 h 603828"/>
              <a:gd name="connsiteX64" fmla="*/ 36385 w 596772"/>
              <a:gd name="connsiteY64" fmla="*/ 0 h 60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96772" h="603828">
                <a:moveTo>
                  <a:pt x="327500" y="222827"/>
                </a:moveTo>
                <a:cubicBezTo>
                  <a:pt x="322213" y="222827"/>
                  <a:pt x="317859" y="227174"/>
                  <a:pt x="317859" y="232453"/>
                </a:cubicBezTo>
                <a:cubicBezTo>
                  <a:pt x="317859" y="237732"/>
                  <a:pt x="322213" y="242079"/>
                  <a:pt x="327500" y="242079"/>
                </a:cubicBezTo>
                <a:cubicBezTo>
                  <a:pt x="332787" y="242079"/>
                  <a:pt x="337141" y="237732"/>
                  <a:pt x="337141" y="232453"/>
                </a:cubicBezTo>
                <a:cubicBezTo>
                  <a:pt x="337141" y="227174"/>
                  <a:pt x="332787" y="222827"/>
                  <a:pt x="327500" y="222827"/>
                </a:cubicBezTo>
                <a:close/>
                <a:moveTo>
                  <a:pt x="412093" y="152184"/>
                </a:moveTo>
                <a:cubicBezTo>
                  <a:pt x="406806" y="152184"/>
                  <a:pt x="402452" y="156532"/>
                  <a:pt x="402452" y="161810"/>
                </a:cubicBezTo>
                <a:cubicBezTo>
                  <a:pt x="402452" y="167089"/>
                  <a:pt x="406806" y="171436"/>
                  <a:pt x="412093" y="171436"/>
                </a:cubicBezTo>
                <a:cubicBezTo>
                  <a:pt x="417380" y="171436"/>
                  <a:pt x="421734" y="167089"/>
                  <a:pt x="421734" y="161810"/>
                </a:cubicBezTo>
                <a:cubicBezTo>
                  <a:pt x="421734" y="156532"/>
                  <a:pt x="417380" y="152184"/>
                  <a:pt x="412093" y="152184"/>
                </a:cubicBezTo>
                <a:close/>
                <a:moveTo>
                  <a:pt x="198124" y="145508"/>
                </a:moveTo>
                <a:cubicBezTo>
                  <a:pt x="189105" y="145508"/>
                  <a:pt x="181796" y="152805"/>
                  <a:pt x="181796" y="161810"/>
                </a:cubicBezTo>
                <a:cubicBezTo>
                  <a:pt x="181796" y="170815"/>
                  <a:pt x="189105" y="178112"/>
                  <a:pt x="198124" y="178112"/>
                </a:cubicBezTo>
                <a:cubicBezTo>
                  <a:pt x="207143" y="178112"/>
                  <a:pt x="214451" y="170815"/>
                  <a:pt x="214451" y="161810"/>
                </a:cubicBezTo>
                <a:cubicBezTo>
                  <a:pt x="214451" y="152805"/>
                  <a:pt x="207143" y="145508"/>
                  <a:pt x="198124" y="145508"/>
                </a:cubicBezTo>
                <a:close/>
                <a:moveTo>
                  <a:pt x="198124" y="123772"/>
                </a:moveTo>
                <a:cubicBezTo>
                  <a:pt x="219116" y="123772"/>
                  <a:pt x="236221" y="140850"/>
                  <a:pt x="236221" y="161810"/>
                </a:cubicBezTo>
                <a:cubicBezTo>
                  <a:pt x="236221" y="169884"/>
                  <a:pt x="233578" y="177336"/>
                  <a:pt x="229379" y="183546"/>
                </a:cubicBezTo>
                <a:lnTo>
                  <a:pt x="325945" y="200625"/>
                </a:lnTo>
                <a:lnTo>
                  <a:pt x="382859" y="172989"/>
                </a:lnTo>
                <a:cubicBezTo>
                  <a:pt x="381615" y="169573"/>
                  <a:pt x="380682" y="165847"/>
                  <a:pt x="380682" y="161810"/>
                </a:cubicBezTo>
                <a:cubicBezTo>
                  <a:pt x="380682" y="144577"/>
                  <a:pt x="394832" y="130448"/>
                  <a:pt x="412093" y="130448"/>
                </a:cubicBezTo>
                <a:cubicBezTo>
                  <a:pt x="429509" y="130448"/>
                  <a:pt x="443504" y="144577"/>
                  <a:pt x="443504" y="161810"/>
                </a:cubicBezTo>
                <a:cubicBezTo>
                  <a:pt x="443504" y="179199"/>
                  <a:pt x="429353" y="193172"/>
                  <a:pt x="412093" y="193172"/>
                </a:cubicBezTo>
                <a:cubicBezTo>
                  <a:pt x="407117" y="193172"/>
                  <a:pt x="402452" y="191930"/>
                  <a:pt x="398253" y="189757"/>
                </a:cubicBezTo>
                <a:lnTo>
                  <a:pt x="351448" y="212424"/>
                </a:lnTo>
                <a:cubicBezTo>
                  <a:pt x="355957" y="217859"/>
                  <a:pt x="358912" y="224845"/>
                  <a:pt x="358912" y="232453"/>
                </a:cubicBezTo>
                <a:cubicBezTo>
                  <a:pt x="358912" y="249842"/>
                  <a:pt x="344761" y="263815"/>
                  <a:pt x="327500" y="263815"/>
                </a:cubicBezTo>
                <a:cubicBezTo>
                  <a:pt x="310084" y="263815"/>
                  <a:pt x="296089" y="249842"/>
                  <a:pt x="296089" y="232453"/>
                </a:cubicBezTo>
                <a:cubicBezTo>
                  <a:pt x="296089" y="227329"/>
                  <a:pt x="297489" y="222361"/>
                  <a:pt x="299821" y="218169"/>
                </a:cubicBezTo>
                <a:lnTo>
                  <a:pt x="203255" y="200935"/>
                </a:lnTo>
                <a:lnTo>
                  <a:pt x="174954" y="244408"/>
                </a:lnTo>
                <a:cubicBezTo>
                  <a:pt x="176198" y="247047"/>
                  <a:pt x="176820" y="249842"/>
                  <a:pt x="176820" y="252947"/>
                </a:cubicBezTo>
                <a:cubicBezTo>
                  <a:pt x="176820" y="264281"/>
                  <a:pt x="167646" y="273441"/>
                  <a:pt x="156294" y="273441"/>
                </a:cubicBezTo>
                <a:cubicBezTo>
                  <a:pt x="145098" y="273441"/>
                  <a:pt x="135768" y="264281"/>
                  <a:pt x="135768" y="252947"/>
                </a:cubicBezTo>
                <a:cubicBezTo>
                  <a:pt x="135768" y="241613"/>
                  <a:pt x="145098" y="232453"/>
                  <a:pt x="156294" y="232453"/>
                </a:cubicBezTo>
                <a:cubicBezTo>
                  <a:pt x="156450" y="232453"/>
                  <a:pt x="156605" y="232453"/>
                  <a:pt x="156761" y="232453"/>
                </a:cubicBezTo>
                <a:lnTo>
                  <a:pt x="180863" y="195501"/>
                </a:lnTo>
                <a:cubicBezTo>
                  <a:pt x="168579" y="189291"/>
                  <a:pt x="160026" y="176560"/>
                  <a:pt x="160026" y="161810"/>
                </a:cubicBezTo>
                <a:cubicBezTo>
                  <a:pt x="160026" y="140850"/>
                  <a:pt x="177131" y="123772"/>
                  <a:pt x="198124" y="123772"/>
                </a:cubicBezTo>
                <a:close/>
                <a:moveTo>
                  <a:pt x="63907" y="67696"/>
                </a:moveTo>
                <a:lnTo>
                  <a:pt x="63907" y="335684"/>
                </a:lnTo>
                <a:lnTo>
                  <a:pt x="528201" y="335684"/>
                </a:lnTo>
                <a:lnTo>
                  <a:pt x="528201" y="67696"/>
                </a:lnTo>
                <a:close/>
                <a:moveTo>
                  <a:pt x="36385" y="0"/>
                </a:moveTo>
                <a:lnTo>
                  <a:pt x="560543" y="0"/>
                </a:lnTo>
                <a:cubicBezTo>
                  <a:pt x="580601" y="0"/>
                  <a:pt x="596772" y="16148"/>
                  <a:pt x="596772" y="36177"/>
                </a:cubicBezTo>
                <a:lnTo>
                  <a:pt x="596772" y="374345"/>
                </a:lnTo>
                <a:cubicBezTo>
                  <a:pt x="596772" y="394375"/>
                  <a:pt x="580601" y="410522"/>
                  <a:pt x="560543" y="410522"/>
                </a:cubicBezTo>
                <a:lnTo>
                  <a:pt x="435684" y="410522"/>
                </a:lnTo>
                <a:lnTo>
                  <a:pt x="462428" y="565633"/>
                </a:lnTo>
                <a:cubicBezTo>
                  <a:pt x="465538" y="583333"/>
                  <a:pt x="453565" y="600257"/>
                  <a:pt x="435839" y="603207"/>
                </a:cubicBezTo>
                <a:cubicBezTo>
                  <a:pt x="433818" y="603673"/>
                  <a:pt x="432108" y="603828"/>
                  <a:pt x="430242" y="603828"/>
                </a:cubicBezTo>
                <a:cubicBezTo>
                  <a:pt x="414537" y="603828"/>
                  <a:pt x="400854" y="592494"/>
                  <a:pt x="398055" y="576657"/>
                </a:cubicBezTo>
                <a:lnTo>
                  <a:pt x="369445" y="410522"/>
                </a:lnTo>
                <a:lnTo>
                  <a:pt x="226238" y="410522"/>
                </a:lnTo>
                <a:lnTo>
                  <a:pt x="197628" y="576657"/>
                </a:lnTo>
                <a:cubicBezTo>
                  <a:pt x="194829" y="592494"/>
                  <a:pt x="180991" y="603828"/>
                  <a:pt x="165442" y="603828"/>
                </a:cubicBezTo>
                <a:cubicBezTo>
                  <a:pt x="163576" y="603828"/>
                  <a:pt x="161710" y="603673"/>
                  <a:pt x="159844" y="603207"/>
                </a:cubicBezTo>
                <a:cubicBezTo>
                  <a:pt x="142118" y="600257"/>
                  <a:pt x="130145" y="583333"/>
                  <a:pt x="133255" y="565633"/>
                </a:cubicBezTo>
                <a:lnTo>
                  <a:pt x="159844" y="410522"/>
                </a:lnTo>
                <a:lnTo>
                  <a:pt x="36385" y="410522"/>
                </a:lnTo>
                <a:cubicBezTo>
                  <a:pt x="16326" y="410522"/>
                  <a:pt x="0" y="394375"/>
                  <a:pt x="0" y="374345"/>
                </a:cubicBezTo>
                <a:lnTo>
                  <a:pt x="0" y="36177"/>
                </a:lnTo>
                <a:cubicBezTo>
                  <a:pt x="0" y="16148"/>
                  <a:pt x="16326" y="0"/>
                  <a:pt x="36385" y="0"/>
                </a:cubicBezTo>
                <a:close/>
              </a:path>
            </a:pathLst>
          </a:custGeom>
          <a:solidFill>
            <a:srgbClr val="004578"/>
          </a:solidFill>
          <a:ln>
            <a:noFill/>
          </a:ln>
        </p:spPr>
      </p:sp>
      <p:sp>
        <p:nvSpPr>
          <p:cNvPr id="17" name="validate-search_64702"/>
          <p:cNvSpPr>
            <a:spLocks noChangeAspect="1"/>
          </p:cNvSpPr>
          <p:nvPr/>
        </p:nvSpPr>
        <p:spPr bwMode="auto">
          <a:xfrm>
            <a:off x="4416933" y="4944966"/>
            <a:ext cx="612947" cy="612000"/>
          </a:xfrm>
          <a:custGeom>
            <a:avLst/>
            <a:gdLst>
              <a:gd name="connsiteX0" fmla="*/ 444103 w 607089"/>
              <a:gd name="connsiteY0" fmla="*/ 163584 h 606152"/>
              <a:gd name="connsiteX1" fmla="*/ 469914 w 607089"/>
              <a:gd name="connsiteY1" fmla="*/ 176766 h 606152"/>
              <a:gd name="connsiteX2" fmla="*/ 475193 w 607089"/>
              <a:gd name="connsiteY2" fmla="*/ 220412 h 606152"/>
              <a:gd name="connsiteX3" fmla="*/ 378258 w 607089"/>
              <a:gd name="connsiteY3" fmla="*/ 317225 h 606152"/>
              <a:gd name="connsiteX4" fmla="*/ 346435 w 607089"/>
              <a:gd name="connsiteY4" fmla="*/ 330260 h 606152"/>
              <a:gd name="connsiteX5" fmla="*/ 313879 w 607089"/>
              <a:gd name="connsiteY5" fmla="*/ 316492 h 606152"/>
              <a:gd name="connsiteX6" fmla="*/ 248913 w 607089"/>
              <a:gd name="connsiteY6" fmla="*/ 251755 h 606152"/>
              <a:gd name="connsiteX7" fmla="*/ 242021 w 607089"/>
              <a:gd name="connsiteY7" fmla="*/ 228760 h 606152"/>
              <a:gd name="connsiteX8" fmla="*/ 254926 w 607089"/>
              <a:gd name="connsiteY8" fmla="*/ 208695 h 606152"/>
              <a:gd name="connsiteX9" fmla="*/ 280883 w 607089"/>
              <a:gd name="connsiteY9" fmla="*/ 195074 h 606152"/>
              <a:gd name="connsiteX10" fmla="*/ 297894 w 607089"/>
              <a:gd name="connsiteY10" fmla="*/ 202836 h 606152"/>
              <a:gd name="connsiteX11" fmla="*/ 342036 w 607089"/>
              <a:gd name="connsiteY11" fmla="*/ 246922 h 606152"/>
              <a:gd name="connsiteX12" fmla="*/ 346435 w 607089"/>
              <a:gd name="connsiteY12" fmla="*/ 249705 h 606152"/>
              <a:gd name="connsiteX13" fmla="*/ 350541 w 607089"/>
              <a:gd name="connsiteY13" fmla="*/ 247068 h 606152"/>
              <a:gd name="connsiteX14" fmla="*/ 426212 w 607089"/>
              <a:gd name="connsiteY14" fmla="*/ 171493 h 606152"/>
              <a:gd name="connsiteX15" fmla="*/ 444103 w 607089"/>
              <a:gd name="connsiteY15" fmla="*/ 163584 h 606152"/>
              <a:gd name="connsiteX16" fmla="*/ 360877 w 607089"/>
              <a:gd name="connsiteY16" fmla="*/ 64177 h 606152"/>
              <a:gd name="connsiteX17" fmla="*/ 232178 w 607089"/>
              <a:gd name="connsiteY17" fmla="*/ 117334 h 606152"/>
              <a:gd name="connsiteX18" fmla="*/ 232178 w 607089"/>
              <a:gd name="connsiteY18" fmla="*/ 374333 h 606152"/>
              <a:gd name="connsiteX19" fmla="*/ 489575 w 607089"/>
              <a:gd name="connsiteY19" fmla="*/ 374333 h 606152"/>
              <a:gd name="connsiteX20" fmla="*/ 489575 w 607089"/>
              <a:gd name="connsiteY20" fmla="*/ 117334 h 606152"/>
              <a:gd name="connsiteX21" fmla="*/ 360877 w 607089"/>
              <a:gd name="connsiteY21" fmla="*/ 64177 h 606152"/>
              <a:gd name="connsiteX22" fmla="*/ 360876 w 607089"/>
              <a:gd name="connsiteY22" fmla="*/ 0 h 606152"/>
              <a:gd name="connsiteX23" fmla="*/ 535041 w 607089"/>
              <a:gd name="connsiteY23" fmla="*/ 71938 h 606152"/>
              <a:gd name="connsiteX24" fmla="*/ 535041 w 607089"/>
              <a:gd name="connsiteY24" fmla="*/ 419729 h 606152"/>
              <a:gd name="connsiteX25" fmla="*/ 237751 w 607089"/>
              <a:gd name="connsiteY25" fmla="*/ 456778 h 606152"/>
              <a:gd name="connsiteX26" fmla="*/ 225138 w 607089"/>
              <a:gd name="connsiteY26" fmla="*/ 458388 h 606152"/>
              <a:gd name="connsiteX27" fmla="*/ 99740 w 607089"/>
              <a:gd name="connsiteY27" fmla="*/ 583593 h 606152"/>
              <a:gd name="connsiteX28" fmla="*/ 17607 w 607089"/>
              <a:gd name="connsiteY28" fmla="*/ 592379 h 606152"/>
              <a:gd name="connsiteX29" fmla="*/ 13794 w 607089"/>
              <a:gd name="connsiteY29" fmla="*/ 588572 h 606152"/>
              <a:gd name="connsiteX30" fmla="*/ 22594 w 607089"/>
              <a:gd name="connsiteY30" fmla="*/ 506567 h 606152"/>
              <a:gd name="connsiteX31" fmla="*/ 148139 w 607089"/>
              <a:gd name="connsiteY31" fmla="*/ 381069 h 606152"/>
              <a:gd name="connsiteX32" fmla="*/ 149606 w 607089"/>
              <a:gd name="connsiteY32" fmla="*/ 368768 h 606152"/>
              <a:gd name="connsiteX33" fmla="*/ 186712 w 607089"/>
              <a:gd name="connsiteY33" fmla="*/ 71938 h 606152"/>
              <a:gd name="connsiteX34" fmla="*/ 360876 w 607089"/>
              <a:gd name="connsiteY34" fmla="*/ 0 h 60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7089" h="606152">
                <a:moveTo>
                  <a:pt x="444103" y="163584"/>
                </a:moveTo>
                <a:cubicBezTo>
                  <a:pt x="452462" y="163584"/>
                  <a:pt x="461261" y="167978"/>
                  <a:pt x="469914" y="176766"/>
                </a:cubicBezTo>
                <a:cubicBezTo>
                  <a:pt x="485459" y="192291"/>
                  <a:pt x="487365" y="208256"/>
                  <a:pt x="475193" y="220412"/>
                </a:cubicBezTo>
                <a:lnTo>
                  <a:pt x="378258" y="317225"/>
                </a:lnTo>
                <a:cubicBezTo>
                  <a:pt x="369459" y="326013"/>
                  <a:pt x="359047" y="330260"/>
                  <a:pt x="346435" y="330260"/>
                </a:cubicBezTo>
                <a:cubicBezTo>
                  <a:pt x="337783" y="330260"/>
                  <a:pt x="325171" y="327917"/>
                  <a:pt x="313879" y="316492"/>
                </a:cubicBezTo>
                <a:lnTo>
                  <a:pt x="248913" y="251755"/>
                </a:lnTo>
                <a:cubicBezTo>
                  <a:pt x="242314" y="245018"/>
                  <a:pt x="239821" y="237109"/>
                  <a:pt x="242021" y="228760"/>
                </a:cubicBezTo>
                <a:cubicBezTo>
                  <a:pt x="243634" y="222463"/>
                  <a:pt x="247887" y="215872"/>
                  <a:pt x="254926" y="208695"/>
                </a:cubicBezTo>
                <a:cubicBezTo>
                  <a:pt x="264165" y="199614"/>
                  <a:pt x="272670" y="195074"/>
                  <a:pt x="280883" y="195074"/>
                </a:cubicBezTo>
                <a:cubicBezTo>
                  <a:pt x="287042" y="195074"/>
                  <a:pt x="292761" y="197710"/>
                  <a:pt x="297894" y="202836"/>
                </a:cubicBezTo>
                <a:cubicBezTo>
                  <a:pt x="298187" y="203129"/>
                  <a:pt x="326491" y="231397"/>
                  <a:pt x="342036" y="246922"/>
                </a:cubicBezTo>
                <a:cubicBezTo>
                  <a:pt x="343649" y="248533"/>
                  <a:pt x="344529" y="249705"/>
                  <a:pt x="346435" y="249705"/>
                </a:cubicBezTo>
                <a:cubicBezTo>
                  <a:pt x="348195" y="249705"/>
                  <a:pt x="349075" y="248533"/>
                  <a:pt x="350541" y="247068"/>
                </a:cubicBezTo>
                <a:cubicBezTo>
                  <a:pt x="376058" y="221584"/>
                  <a:pt x="425626" y="172079"/>
                  <a:pt x="426212" y="171493"/>
                </a:cubicBezTo>
                <a:cubicBezTo>
                  <a:pt x="431492" y="166220"/>
                  <a:pt x="437504" y="163584"/>
                  <a:pt x="444103" y="163584"/>
                </a:cubicBezTo>
                <a:close/>
                <a:moveTo>
                  <a:pt x="360877" y="64177"/>
                </a:moveTo>
                <a:cubicBezTo>
                  <a:pt x="314274" y="64177"/>
                  <a:pt x="267671" y="81896"/>
                  <a:pt x="232178" y="117334"/>
                </a:cubicBezTo>
                <a:cubicBezTo>
                  <a:pt x="161192" y="188210"/>
                  <a:pt x="161192" y="303457"/>
                  <a:pt x="232178" y="374333"/>
                </a:cubicBezTo>
                <a:cubicBezTo>
                  <a:pt x="303164" y="445209"/>
                  <a:pt x="418589" y="445209"/>
                  <a:pt x="489575" y="374333"/>
                </a:cubicBezTo>
                <a:cubicBezTo>
                  <a:pt x="560560" y="303457"/>
                  <a:pt x="560560" y="188210"/>
                  <a:pt x="489575" y="117334"/>
                </a:cubicBezTo>
                <a:cubicBezTo>
                  <a:pt x="454082" y="81896"/>
                  <a:pt x="407479" y="64177"/>
                  <a:pt x="360877" y="64177"/>
                </a:cubicBezTo>
                <a:close/>
                <a:moveTo>
                  <a:pt x="360876" y="0"/>
                </a:moveTo>
                <a:cubicBezTo>
                  <a:pt x="423942" y="0"/>
                  <a:pt x="487008" y="23980"/>
                  <a:pt x="535041" y="71938"/>
                </a:cubicBezTo>
                <a:cubicBezTo>
                  <a:pt x="631106" y="167855"/>
                  <a:pt x="631106" y="323812"/>
                  <a:pt x="535041" y="419729"/>
                </a:cubicBezTo>
                <a:cubicBezTo>
                  <a:pt x="453495" y="501148"/>
                  <a:pt x="332350" y="513449"/>
                  <a:pt x="237751" y="456778"/>
                </a:cubicBezTo>
                <a:cubicBezTo>
                  <a:pt x="237751" y="456778"/>
                  <a:pt x="230858" y="452677"/>
                  <a:pt x="225138" y="458388"/>
                </a:cubicBezTo>
                <a:cubicBezTo>
                  <a:pt x="193752" y="489726"/>
                  <a:pt x="99740" y="583593"/>
                  <a:pt x="99740" y="583593"/>
                </a:cubicBezTo>
                <a:cubicBezTo>
                  <a:pt x="74660" y="608634"/>
                  <a:pt x="39754" y="614638"/>
                  <a:pt x="17607" y="592379"/>
                </a:cubicBezTo>
                <a:lnTo>
                  <a:pt x="13794" y="588572"/>
                </a:lnTo>
                <a:cubicBezTo>
                  <a:pt x="-8499" y="566460"/>
                  <a:pt x="-2486" y="531608"/>
                  <a:pt x="22594" y="506567"/>
                </a:cubicBezTo>
                <a:cubicBezTo>
                  <a:pt x="22594" y="506567"/>
                  <a:pt x="116753" y="412407"/>
                  <a:pt x="148139" y="381069"/>
                </a:cubicBezTo>
                <a:cubicBezTo>
                  <a:pt x="153712" y="375651"/>
                  <a:pt x="149606" y="368768"/>
                  <a:pt x="149606" y="368768"/>
                </a:cubicBezTo>
                <a:cubicBezTo>
                  <a:pt x="92846" y="274316"/>
                  <a:pt x="105166" y="153358"/>
                  <a:pt x="186712" y="71938"/>
                </a:cubicBezTo>
                <a:cubicBezTo>
                  <a:pt x="234745" y="23980"/>
                  <a:pt x="297810" y="0"/>
                  <a:pt x="360876" y="0"/>
                </a:cubicBezTo>
                <a:close/>
              </a:path>
            </a:pathLst>
          </a:custGeom>
          <a:solidFill>
            <a:srgbClr val="004578"/>
          </a:solidFill>
          <a:ln>
            <a:noFill/>
          </a:ln>
        </p:spPr>
      </p:sp>
      <p:sp>
        <p:nvSpPr>
          <p:cNvPr id="18" name="business-card_47912"/>
          <p:cNvSpPr>
            <a:spLocks noChangeAspect="1"/>
          </p:cNvSpPr>
          <p:nvPr/>
        </p:nvSpPr>
        <p:spPr bwMode="auto">
          <a:xfrm>
            <a:off x="7120621" y="4949053"/>
            <a:ext cx="607614" cy="609685"/>
          </a:xfrm>
          <a:custGeom>
            <a:avLst/>
            <a:gdLst>
              <a:gd name="connsiteX0" fmla="*/ 358868 w 607156"/>
              <a:gd name="connsiteY0" fmla="*/ 427147 h 609225"/>
              <a:gd name="connsiteX1" fmla="*/ 468018 w 607156"/>
              <a:gd name="connsiteY1" fmla="*/ 427147 h 609225"/>
              <a:gd name="connsiteX2" fmla="*/ 480943 w 607156"/>
              <a:gd name="connsiteY2" fmla="*/ 440063 h 609225"/>
              <a:gd name="connsiteX3" fmla="*/ 480943 w 607156"/>
              <a:gd name="connsiteY3" fmla="*/ 461590 h 609225"/>
              <a:gd name="connsiteX4" fmla="*/ 468018 w 607156"/>
              <a:gd name="connsiteY4" fmla="*/ 474506 h 609225"/>
              <a:gd name="connsiteX5" fmla="*/ 370358 w 607156"/>
              <a:gd name="connsiteY5" fmla="*/ 474506 h 609225"/>
              <a:gd name="connsiteX6" fmla="*/ 370358 w 607156"/>
              <a:gd name="connsiteY6" fmla="*/ 465895 h 609225"/>
              <a:gd name="connsiteX7" fmla="*/ 358868 w 607156"/>
              <a:gd name="connsiteY7" fmla="*/ 427147 h 609225"/>
              <a:gd name="connsiteX8" fmla="*/ 328686 w 607156"/>
              <a:gd name="connsiteY8" fmla="*/ 339787 h 609225"/>
              <a:gd name="connsiteX9" fmla="*/ 468016 w 607156"/>
              <a:gd name="connsiteY9" fmla="*/ 339787 h 609225"/>
              <a:gd name="connsiteX10" fmla="*/ 480943 w 607156"/>
              <a:gd name="connsiteY10" fmla="*/ 352640 h 609225"/>
              <a:gd name="connsiteX11" fmla="*/ 480943 w 607156"/>
              <a:gd name="connsiteY11" fmla="*/ 374063 h 609225"/>
              <a:gd name="connsiteX12" fmla="*/ 468016 w 607156"/>
              <a:gd name="connsiteY12" fmla="*/ 386916 h 609225"/>
              <a:gd name="connsiteX13" fmla="*/ 301394 w 607156"/>
              <a:gd name="connsiteY13" fmla="*/ 386916 h 609225"/>
              <a:gd name="connsiteX14" fmla="*/ 301394 w 607156"/>
              <a:gd name="connsiteY14" fmla="*/ 374063 h 609225"/>
              <a:gd name="connsiteX15" fmla="*/ 301394 w 607156"/>
              <a:gd name="connsiteY15" fmla="*/ 372635 h 609225"/>
              <a:gd name="connsiteX16" fmla="*/ 328686 w 607156"/>
              <a:gd name="connsiteY16" fmla="*/ 339787 h 609225"/>
              <a:gd name="connsiteX17" fmla="*/ 307141 w 607156"/>
              <a:gd name="connsiteY17" fmla="*/ 252196 h 609225"/>
              <a:gd name="connsiteX18" fmla="*/ 468016 w 607156"/>
              <a:gd name="connsiteY18" fmla="*/ 252196 h 609225"/>
              <a:gd name="connsiteX19" fmla="*/ 480943 w 607156"/>
              <a:gd name="connsiteY19" fmla="*/ 265112 h 609225"/>
              <a:gd name="connsiteX20" fmla="*/ 480943 w 607156"/>
              <a:gd name="connsiteY20" fmla="*/ 286639 h 609225"/>
              <a:gd name="connsiteX21" fmla="*/ 468016 w 607156"/>
              <a:gd name="connsiteY21" fmla="*/ 299555 h 609225"/>
              <a:gd name="connsiteX22" fmla="*/ 324378 w 607156"/>
              <a:gd name="connsiteY22" fmla="*/ 299555 h 609225"/>
              <a:gd name="connsiteX23" fmla="*/ 317196 w 607156"/>
              <a:gd name="connsiteY23" fmla="*/ 290944 h 609225"/>
              <a:gd name="connsiteX24" fmla="*/ 307141 w 607156"/>
              <a:gd name="connsiteY24" fmla="*/ 252196 h 609225"/>
              <a:gd name="connsiteX25" fmla="*/ 239782 w 607156"/>
              <a:gd name="connsiteY25" fmla="*/ 227827 h 609225"/>
              <a:gd name="connsiteX26" fmla="*/ 301473 w 607156"/>
              <a:gd name="connsiteY26" fmla="*/ 303820 h 609225"/>
              <a:gd name="connsiteX27" fmla="*/ 304342 w 607156"/>
              <a:gd name="connsiteY27" fmla="*/ 303820 h 609225"/>
              <a:gd name="connsiteX28" fmla="*/ 312950 w 607156"/>
              <a:gd name="connsiteY28" fmla="*/ 326761 h 609225"/>
              <a:gd name="connsiteX29" fmla="*/ 295734 w 607156"/>
              <a:gd name="connsiteY29" fmla="*/ 356871 h 609225"/>
              <a:gd name="connsiteX30" fmla="*/ 291430 w 607156"/>
              <a:gd name="connsiteY30" fmla="*/ 355438 h 609225"/>
              <a:gd name="connsiteX31" fmla="*/ 271345 w 607156"/>
              <a:gd name="connsiteY31" fmla="*/ 386982 h 609225"/>
              <a:gd name="connsiteX32" fmla="*/ 267041 w 607156"/>
              <a:gd name="connsiteY32" fmla="*/ 395585 h 609225"/>
              <a:gd name="connsiteX33" fmla="*/ 281387 w 607156"/>
              <a:gd name="connsiteY33" fmla="*/ 408489 h 609225"/>
              <a:gd name="connsiteX34" fmla="*/ 295734 w 607156"/>
              <a:gd name="connsiteY34" fmla="*/ 408489 h 609225"/>
              <a:gd name="connsiteX35" fmla="*/ 353121 w 607156"/>
              <a:gd name="connsiteY35" fmla="*/ 465842 h 609225"/>
              <a:gd name="connsiteX36" fmla="*/ 353121 w 607156"/>
              <a:gd name="connsiteY36" fmla="*/ 481614 h 609225"/>
              <a:gd name="connsiteX37" fmla="*/ 335905 w 607156"/>
              <a:gd name="connsiteY37" fmla="*/ 500254 h 609225"/>
              <a:gd name="connsiteX38" fmla="*/ 145093 w 607156"/>
              <a:gd name="connsiteY38" fmla="*/ 500254 h 609225"/>
              <a:gd name="connsiteX39" fmla="*/ 126443 w 607156"/>
              <a:gd name="connsiteY39" fmla="*/ 481614 h 609225"/>
              <a:gd name="connsiteX40" fmla="*/ 126443 w 607156"/>
              <a:gd name="connsiteY40" fmla="*/ 465842 h 609225"/>
              <a:gd name="connsiteX41" fmla="*/ 183830 w 607156"/>
              <a:gd name="connsiteY41" fmla="*/ 408489 h 609225"/>
              <a:gd name="connsiteX42" fmla="*/ 198176 w 607156"/>
              <a:gd name="connsiteY42" fmla="*/ 408489 h 609225"/>
              <a:gd name="connsiteX43" fmla="*/ 212523 w 607156"/>
              <a:gd name="connsiteY43" fmla="*/ 395585 h 609225"/>
              <a:gd name="connsiteX44" fmla="*/ 209654 w 607156"/>
              <a:gd name="connsiteY44" fmla="*/ 386982 h 609225"/>
              <a:gd name="connsiteX45" fmla="*/ 188134 w 607156"/>
              <a:gd name="connsiteY45" fmla="*/ 356871 h 609225"/>
              <a:gd name="connsiteX46" fmla="*/ 185264 w 607156"/>
              <a:gd name="connsiteY46" fmla="*/ 356871 h 609225"/>
              <a:gd name="connsiteX47" fmla="*/ 168048 w 607156"/>
              <a:gd name="connsiteY47" fmla="*/ 326761 h 609225"/>
              <a:gd name="connsiteX48" fmla="*/ 176656 w 607156"/>
              <a:gd name="connsiteY48" fmla="*/ 303820 h 609225"/>
              <a:gd name="connsiteX49" fmla="*/ 179526 w 607156"/>
              <a:gd name="connsiteY49" fmla="*/ 303820 h 609225"/>
              <a:gd name="connsiteX50" fmla="*/ 239782 w 607156"/>
              <a:gd name="connsiteY50" fmla="*/ 227827 h 609225"/>
              <a:gd name="connsiteX51" fmla="*/ 81815 w 607156"/>
              <a:gd name="connsiteY51" fmla="*/ 157682 h 609225"/>
              <a:gd name="connsiteX52" fmla="*/ 38754 w 607156"/>
              <a:gd name="connsiteY52" fmla="*/ 200686 h 609225"/>
              <a:gd name="connsiteX53" fmla="*/ 38754 w 607156"/>
              <a:gd name="connsiteY53" fmla="*/ 527517 h 609225"/>
              <a:gd name="connsiteX54" fmla="*/ 81815 w 607156"/>
              <a:gd name="connsiteY54" fmla="*/ 570521 h 609225"/>
              <a:gd name="connsiteX55" fmla="*/ 525341 w 607156"/>
              <a:gd name="connsiteY55" fmla="*/ 570521 h 609225"/>
              <a:gd name="connsiteX56" fmla="*/ 568402 w 607156"/>
              <a:gd name="connsiteY56" fmla="*/ 527517 h 609225"/>
              <a:gd name="connsiteX57" fmla="*/ 568402 w 607156"/>
              <a:gd name="connsiteY57" fmla="*/ 200686 h 609225"/>
              <a:gd name="connsiteX58" fmla="*/ 525341 w 607156"/>
              <a:gd name="connsiteY58" fmla="*/ 157682 h 609225"/>
              <a:gd name="connsiteX59" fmla="*/ 387547 w 607156"/>
              <a:gd name="connsiteY59" fmla="*/ 157682 h 609225"/>
              <a:gd name="connsiteX60" fmla="*/ 387547 w 607156"/>
              <a:gd name="connsiteY60" fmla="*/ 199252 h 609225"/>
              <a:gd name="connsiteX61" fmla="*/ 229657 w 607156"/>
              <a:gd name="connsiteY61" fmla="*/ 199252 h 609225"/>
              <a:gd name="connsiteX62" fmla="*/ 229657 w 607156"/>
              <a:gd name="connsiteY62" fmla="*/ 157682 h 609225"/>
              <a:gd name="connsiteX63" fmla="*/ 310130 w 607156"/>
              <a:gd name="connsiteY63" fmla="*/ 73107 h 609225"/>
              <a:gd name="connsiteX64" fmla="*/ 327372 w 607156"/>
              <a:gd name="connsiteY64" fmla="*/ 89545 h 609225"/>
              <a:gd name="connsiteX65" fmla="*/ 310130 w 607156"/>
              <a:gd name="connsiteY65" fmla="*/ 105983 h 609225"/>
              <a:gd name="connsiteX66" fmla="*/ 292888 w 607156"/>
              <a:gd name="connsiteY66" fmla="*/ 89545 h 609225"/>
              <a:gd name="connsiteX67" fmla="*/ 310130 w 607156"/>
              <a:gd name="connsiteY67" fmla="*/ 73107 h 609225"/>
              <a:gd name="connsiteX68" fmla="*/ 269847 w 607156"/>
              <a:gd name="connsiteY68" fmla="*/ 38704 h 609225"/>
              <a:gd name="connsiteX69" fmla="*/ 269847 w 607156"/>
              <a:gd name="connsiteY69" fmla="*/ 160549 h 609225"/>
              <a:gd name="connsiteX70" fmla="*/ 348792 w 607156"/>
              <a:gd name="connsiteY70" fmla="*/ 160549 h 609225"/>
              <a:gd name="connsiteX71" fmla="*/ 348792 w 607156"/>
              <a:gd name="connsiteY71" fmla="*/ 38704 h 609225"/>
              <a:gd name="connsiteX72" fmla="*/ 229657 w 607156"/>
              <a:gd name="connsiteY72" fmla="*/ 0 h 609225"/>
              <a:gd name="connsiteX73" fmla="*/ 387547 w 607156"/>
              <a:gd name="connsiteY73" fmla="*/ 0 h 609225"/>
              <a:gd name="connsiteX74" fmla="*/ 387547 w 607156"/>
              <a:gd name="connsiteY74" fmla="*/ 118978 h 609225"/>
              <a:gd name="connsiteX75" fmla="*/ 525341 w 607156"/>
              <a:gd name="connsiteY75" fmla="*/ 118978 h 609225"/>
              <a:gd name="connsiteX76" fmla="*/ 607156 w 607156"/>
              <a:gd name="connsiteY76" fmla="*/ 200686 h 609225"/>
              <a:gd name="connsiteX77" fmla="*/ 607156 w 607156"/>
              <a:gd name="connsiteY77" fmla="*/ 527517 h 609225"/>
              <a:gd name="connsiteX78" fmla="*/ 525341 w 607156"/>
              <a:gd name="connsiteY78" fmla="*/ 609225 h 609225"/>
              <a:gd name="connsiteX79" fmla="*/ 81815 w 607156"/>
              <a:gd name="connsiteY79" fmla="*/ 609225 h 609225"/>
              <a:gd name="connsiteX80" fmla="*/ 0 w 607156"/>
              <a:gd name="connsiteY80" fmla="*/ 527517 h 609225"/>
              <a:gd name="connsiteX81" fmla="*/ 0 w 607156"/>
              <a:gd name="connsiteY81" fmla="*/ 200686 h 609225"/>
              <a:gd name="connsiteX82" fmla="*/ 81815 w 607156"/>
              <a:gd name="connsiteY82" fmla="*/ 118978 h 609225"/>
              <a:gd name="connsiteX83" fmla="*/ 229657 w 607156"/>
              <a:gd name="connsiteY83" fmla="*/ 118978 h 60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56" h="609225">
                <a:moveTo>
                  <a:pt x="358868" y="427147"/>
                </a:moveTo>
                <a:lnTo>
                  <a:pt x="468018" y="427147"/>
                </a:lnTo>
                <a:cubicBezTo>
                  <a:pt x="475199" y="427147"/>
                  <a:pt x="480943" y="432888"/>
                  <a:pt x="480943" y="440063"/>
                </a:cubicBezTo>
                <a:lnTo>
                  <a:pt x="480943" y="461590"/>
                </a:lnTo>
                <a:cubicBezTo>
                  <a:pt x="480943" y="468766"/>
                  <a:pt x="475199" y="474506"/>
                  <a:pt x="468018" y="474506"/>
                </a:cubicBezTo>
                <a:lnTo>
                  <a:pt x="370358" y="474506"/>
                </a:lnTo>
                <a:lnTo>
                  <a:pt x="370358" y="465895"/>
                </a:lnTo>
                <a:cubicBezTo>
                  <a:pt x="370358" y="451544"/>
                  <a:pt x="366049" y="438628"/>
                  <a:pt x="358868" y="427147"/>
                </a:cubicBezTo>
                <a:close/>
                <a:moveTo>
                  <a:pt x="328686" y="339787"/>
                </a:moveTo>
                <a:lnTo>
                  <a:pt x="468016" y="339787"/>
                </a:lnTo>
                <a:cubicBezTo>
                  <a:pt x="475198" y="339787"/>
                  <a:pt x="480943" y="345500"/>
                  <a:pt x="480943" y="352640"/>
                </a:cubicBezTo>
                <a:lnTo>
                  <a:pt x="480943" y="374063"/>
                </a:lnTo>
                <a:cubicBezTo>
                  <a:pt x="480943" y="381203"/>
                  <a:pt x="475198" y="386916"/>
                  <a:pt x="468016" y="386916"/>
                </a:cubicBezTo>
                <a:lnTo>
                  <a:pt x="301394" y="386916"/>
                </a:lnTo>
                <a:lnTo>
                  <a:pt x="301394" y="374063"/>
                </a:lnTo>
                <a:cubicBezTo>
                  <a:pt x="301394" y="374063"/>
                  <a:pt x="301394" y="374063"/>
                  <a:pt x="301394" y="372635"/>
                </a:cubicBezTo>
                <a:cubicBezTo>
                  <a:pt x="314322" y="368350"/>
                  <a:pt x="324377" y="354069"/>
                  <a:pt x="328686" y="339787"/>
                </a:cubicBezTo>
                <a:close/>
                <a:moveTo>
                  <a:pt x="307141" y="252196"/>
                </a:moveTo>
                <a:lnTo>
                  <a:pt x="468016" y="252196"/>
                </a:lnTo>
                <a:cubicBezTo>
                  <a:pt x="475198" y="252196"/>
                  <a:pt x="480943" y="257937"/>
                  <a:pt x="480943" y="265112"/>
                </a:cubicBezTo>
                <a:lnTo>
                  <a:pt x="480943" y="286639"/>
                </a:lnTo>
                <a:cubicBezTo>
                  <a:pt x="480943" y="293815"/>
                  <a:pt x="475198" y="299555"/>
                  <a:pt x="468016" y="299555"/>
                </a:cubicBezTo>
                <a:lnTo>
                  <a:pt x="324378" y="299555"/>
                </a:lnTo>
                <a:cubicBezTo>
                  <a:pt x="322941" y="295250"/>
                  <a:pt x="320069" y="292379"/>
                  <a:pt x="317196" y="290944"/>
                </a:cubicBezTo>
                <a:cubicBezTo>
                  <a:pt x="315760" y="275158"/>
                  <a:pt x="311450" y="262242"/>
                  <a:pt x="307141" y="252196"/>
                </a:cubicBezTo>
                <a:close/>
                <a:moveTo>
                  <a:pt x="239782" y="227827"/>
                </a:moveTo>
                <a:cubicBezTo>
                  <a:pt x="291430" y="227827"/>
                  <a:pt x="300038" y="270842"/>
                  <a:pt x="301473" y="303820"/>
                </a:cubicBezTo>
                <a:cubicBezTo>
                  <a:pt x="301473" y="303820"/>
                  <a:pt x="302908" y="303820"/>
                  <a:pt x="304342" y="303820"/>
                </a:cubicBezTo>
                <a:cubicBezTo>
                  <a:pt x="311516" y="303820"/>
                  <a:pt x="312950" y="313857"/>
                  <a:pt x="312950" y="326761"/>
                </a:cubicBezTo>
                <a:cubicBezTo>
                  <a:pt x="312950" y="338232"/>
                  <a:pt x="302908" y="356871"/>
                  <a:pt x="295734" y="356871"/>
                </a:cubicBezTo>
                <a:cubicBezTo>
                  <a:pt x="294300" y="356871"/>
                  <a:pt x="292865" y="356871"/>
                  <a:pt x="291430" y="355438"/>
                </a:cubicBezTo>
                <a:cubicBezTo>
                  <a:pt x="287126" y="368342"/>
                  <a:pt x="279953" y="378379"/>
                  <a:pt x="271345" y="386982"/>
                </a:cubicBezTo>
                <a:cubicBezTo>
                  <a:pt x="268475" y="389849"/>
                  <a:pt x="267041" y="392717"/>
                  <a:pt x="267041" y="395585"/>
                </a:cubicBezTo>
                <a:cubicBezTo>
                  <a:pt x="267041" y="402754"/>
                  <a:pt x="274214" y="408489"/>
                  <a:pt x="281387" y="408489"/>
                </a:cubicBezTo>
                <a:lnTo>
                  <a:pt x="295734" y="408489"/>
                </a:lnTo>
                <a:cubicBezTo>
                  <a:pt x="327297" y="408489"/>
                  <a:pt x="353121" y="434298"/>
                  <a:pt x="353121" y="465842"/>
                </a:cubicBezTo>
                <a:lnTo>
                  <a:pt x="353121" y="481614"/>
                </a:lnTo>
                <a:cubicBezTo>
                  <a:pt x="353121" y="491651"/>
                  <a:pt x="345948" y="500254"/>
                  <a:pt x="335905" y="500254"/>
                </a:cubicBezTo>
                <a:lnTo>
                  <a:pt x="145093" y="500254"/>
                </a:lnTo>
                <a:cubicBezTo>
                  <a:pt x="135051" y="500254"/>
                  <a:pt x="126443" y="491651"/>
                  <a:pt x="126443" y="481614"/>
                </a:cubicBezTo>
                <a:lnTo>
                  <a:pt x="126443" y="465842"/>
                </a:lnTo>
                <a:cubicBezTo>
                  <a:pt x="126443" y="434298"/>
                  <a:pt x="152267" y="408489"/>
                  <a:pt x="183830" y="408489"/>
                </a:cubicBezTo>
                <a:lnTo>
                  <a:pt x="198176" y="408489"/>
                </a:lnTo>
                <a:cubicBezTo>
                  <a:pt x="205350" y="408489"/>
                  <a:pt x="212523" y="402754"/>
                  <a:pt x="212523" y="395585"/>
                </a:cubicBezTo>
                <a:cubicBezTo>
                  <a:pt x="212523" y="392717"/>
                  <a:pt x="211088" y="389849"/>
                  <a:pt x="209654" y="386982"/>
                </a:cubicBezTo>
                <a:cubicBezTo>
                  <a:pt x="201046" y="379813"/>
                  <a:pt x="193872" y="368342"/>
                  <a:pt x="188134" y="356871"/>
                </a:cubicBezTo>
                <a:cubicBezTo>
                  <a:pt x="186699" y="356871"/>
                  <a:pt x="186699" y="356871"/>
                  <a:pt x="185264" y="356871"/>
                </a:cubicBezTo>
                <a:cubicBezTo>
                  <a:pt x="176656" y="356871"/>
                  <a:pt x="168048" y="338232"/>
                  <a:pt x="168048" y="326761"/>
                </a:cubicBezTo>
                <a:cubicBezTo>
                  <a:pt x="168048" y="313857"/>
                  <a:pt x="168048" y="303820"/>
                  <a:pt x="176656" y="303820"/>
                </a:cubicBezTo>
                <a:cubicBezTo>
                  <a:pt x="178091" y="303820"/>
                  <a:pt x="178091" y="303820"/>
                  <a:pt x="179526" y="303820"/>
                </a:cubicBezTo>
                <a:cubicBezTo>
                  <a:pt x="179526" y="270842"/>
                  <a:pt x="185264" y="227827"/>
                  <a:pt x="239782" y="227827"/>
                </a:cubicBezTo>
                <a:close/>
                <a:moveTo>
                  <a:pt x="81815" y="157682"/>
                </a:moveTo>
                <a:cubicBezTo>
                  <a:pt x="58849" y="157682"/>
                  <a:pt x="38754" y="176317"/>
                  <a:pt x="38754" y="200686"/>
                </a:cubicBezTo>
                <a:lnTo>
                  <a:pt x="38754" y="527517"/>
                </a:lnTo>
                <a:cubicBezTo>
                  <a:pt x="38754" y="550453"/>
                  <a:pt x="58849" y="570521"/>
                  <a:pt x="81815" y="570521"/>
                </a:cubicBezTo>
                <a:lnTo>
                  <a:pt x="525341" y="570521"/>
                </a:lnTo>
                <a:cubicBezTo>
                  <a:pt x="549742" y="570521"/>
                  <a:pt x="568402" y="550453"/>
                  <a:pt x="568402" y="527517"/>
                </a:cubicBezTo>
                <a:lnTo>
                  <a:pt x="568402" y="200686"/>
                </a:lnTo>
                <a:cubicBezTo>
                  <a:pt x="568402" y="176317"/>
                  <a:pt x="549742" y="157682"/>
                  <a:pt x="525341" y="157682"/>
                </a:cubicBezTo>
                <a:lnTo>
                  <a:pt x="387547" y="157682"/>
                </a:lnTo>
                <a:lnTo>
                  <a:pt x="387547" y="199252"/>
                </a:lnTo>
                <a:lnTo>
                  <a:pt x="229657" y="199252"/>
                </a:lnTo>
                <a:lnTo>
                  <a:pt x="229657" y="157682"/>
                </a:lnTo>
                <a:close/>
                <a:moveTo>
                  <a:pt x="310130" y="73107"/>
                </a:moveTo>
                <a:cubicBezTo>
                  <a:pt x="319652" y="73107"/>
                  <a:pt x="327372" y="80467"/>
                  <a:pt x="327372" y="89545"/>
                </a:cubicBezTo>
                <a:cubicBezTo>
                  <a:pt x="327372" y="98623"/>
                  <a:pt x="319652" y="105983"/>
                  <a:pt x="310130" y="105983"/>
                </a:cubicBezTo>
                <a:cubicBezTo>
                  <a:pt x="300608" y="105983"/>
                  <a:pt x="292888" y="98623"/>
                  <a:pt x="292888" y="89545"/>
                </a:cubicBezTo>
                <a:cubicBezTo>
                  <a:pt x="292888" y="80467"/>
                  <a:pt x="300608" y="73107"/>
                  <a:pt x="310130" y="73107"/>
                </a:cubicBezTo>
                <a:close/>
                <a:moveTo>
                  <a:pt x="269847" y="38704"/>
                </a:moveTo>
                <a:lnTo>
                  <a:pt x="269847" y="160549"/>
                </a:lnTo>
                <a:lnTo>
                  <a:pt x="348792" y="160549"/>
                </a:lnTo>
                <a:lnTo>
                  <a:pt x="348792" y="38704"/>
                </a:lnTo>
                <a:close/>
                <a:moveTo>
                  <a:pt x="229657" y="0"/>
                </a:moveTo>
                <a:lnTo>
                  <a:pt x="387547" y="0"/>
                </a:lnTo>
                <a:lnTo>
                  <a:pt x="387547" y="118978"/>
                </a:lnTo>
                <a:lnTo>
                  <a:pt x="525341" y="118978"/>
                </a:lnTo>
                <a:cubicBezTo>
                  <a:pt x="571272" y="118978"/>
                  <a:pt x="607156" y="154815"/>
                  <a:pt x="607156" y="200686"/>
                </a:cubicBezTo>
                <a:lnTo>
                  <a:pt x="607156" y="527517"/>
                </a:lnTo>
                <a:cubicBezTo>
                  <a:pt x="607156" y="571955"/>
                  <a:pt x="571272" y="609225"/>
                  <a:pt x="525341" y="609225"/>
                </a:cubicBezTo>
                <a:lnTo>
                  <a:pt x="81815" y="609225"/>
                </a:lnTo>
                <a:cubicBezTo>
                  <a:pt x="37319" y="609225"/>
                  <a:pt x="0" y="571955"/>
                  <a:pt x="0" y="527517"/>
                </a:cubicBezTo>
                <a:lnTo>
                  <a:pt x="0" y="200686"/>
                </a:lnTo>
                <a:cubicBezTo>
                  <a:pt x="0" y="154815"/>
                  <a:pt x="37319" y="118978"/>
                  <a:pt x="81815" y="118978"/>
                </a:cubicBezTo>
                <a:lnTo>
                  <a:pt x="229657" y="118978"/>
                </a:lnTo>
                <a:close/>
              </a:path>
            </a:pathLst>
          </a:custGeom>
          <a:solidFill>
            <a:srgbClr val="004578"/>
          </a:solidFill>
          <a:ln>
            <a:noFill/>
          </a:ln>
        </p:spPr>
      </p:sp>
      <p:sp>
        <p:nvSpPr>
          <p:cNvPr id="19" name="文本框 18"/>
          <p:cNvSpPr txBox="1"/>
          <p:nvPr/>
        </p:nvSpPr>
        <p:spPr>
          <a:xfrm>
            <a:off x="8358144" y="1988210"/>
            <a:ext cx="1591152" cy="492443"/>
          </a:xfrm>
          <a:prstGeom prst="rect">
            <a:avLst/>
          </a:prstGeom>
          <a:noFill/>
        </p:spPr>
        <p:txBody>
          <a:bodyPr wrap="square" rtlCol="0">
            <a:spAutoFit/>
          </a:bodyPr>
          <a:lstStyle/>
          <a:p>
            <a:r>
              <a:rPr lang="zh-CN" altLang="en-US" sz="2600" dirty="0">
                <a:solidFill>
                  <a:srgbClr val="004578"/>
                </a:solidFill>
                <a:latin typeface="微软雅黑" panose="020B0503020204020204" pitchFamily="34" charset="-122"/>
                <a:ea typeface="微软雅黑" panose="020B0503020204020204" pitchFamily="34" charset="-122"/>
              </a:rPr>
              <a:t>研究方法</a:t>
            </a:r>
            <a:endParaRPr lang="zh-CN" altLang="en-US" sz="2600" dirty="0">
              <a:solidFill>
                <a:srgbClr val="004578"/>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8472444" y="2528210"/>
            <a:ext cx="68400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8312951" y="2567029"/>
            <a:ext cx="3543385" cy="777457"/>
          </a:xfrm>
          <a:prstGeom prst="rect">
            <a:avLst/>
          </a:prstGeom>
          <a:noFill/>
        </p:spPr>
        <p:txBody>
          <a:bodyPr wrap="square" rtlCol="0">
            <a:spAutoFit/>
          </a:bodyPr>
          <a:lstStyle/>
          <a:p>
            <a:pPr>
              <a:lnSpc>
                <a:spcPct val="130000"/>
              </a:lnSpc>
            </a:pPr>
            <a:r>
              <a:rPr lang="zh-CN" altLang="en-US" dirty="0">
                <a:solidFill>
                  <a:srgbClr val="6F6C5A"/>
                </a:solidFill>
                <a:latin typeface="微软雅黑" panose="020B0503020204020204" pitchFamily="34" charset="-122"/>
                <a:ea typeface="微软雅黑" panose="020B0503020204020204" pitchFamily="34" charset="-122"/>
              </a:rPr>
              <a:t>单击此处添加文本单击此处添加文本单击此处添加文本</a:t>
            </a:r>
            <a:endParaRPr lang="zh-CN" altLang="en-US" dirty="0">
              <a:solidFill>
                <a:srgbClr val="6F6C5A"/>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8358144" y="4589418"/>
            <a:ext cx="1591152" cy="492443"/>
          </a:xfrm>
          <a:prstGeom prst="rect">
            <a:avLst/>
          </a:prstGeom>
          <a:noFill/>
        </p:spPr>
        <p:txBody>
          <a:bodyPr wrap="square" rtlCol="0">
            <a:spAutoFit/>
          </a:bodyPr>
          <a:lstStyle/>
          <a:p>
            <a:r>
              <a:rPr lang="zh-CN" altLang="en-US" sz="2600" dirty="0">
                <a:solidFill>
                  <a:srgbClr val="004578"/>
                </a:solidFill>
                <a:latin typeface="微软雅黑" panose="020B0503020204020204" pitchFamily="34" charset="-122"/>
                <a:ea typeface="微软雅黑" panose="020B0503020204020204" pitchFamily="34" charset="-122"/>
              </a:rPr>
              <a:t>研究方法</a:t>
            </a:r>
            <a:endParaRPr lang="zh-CN" altLang="en-US" sz="2600" dirty="0">
              <a:solidFill>
                <a:srgbClr val="004578"/>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8472444" y="5129418"/>
            <a:ext cx="68400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8312951" y="5168237"/>
            <a:ext cx="3543385" cy="777457"/>
          </a:xfrm>
          <a:prstGeom prst="rect">
            <a:avLst/>
          </a:prstGeom>
          <a:noFill/>
        </p:spPr>
        <p:txBody>
          <a:bodyPr wrap="square" rtlCol="0">
            <a:spAutoFit/>
          </a:bodyPr>
          <a:lstStyle/>
          <a:p>
            <a:pPr>
              <a:lnSpc>
                <a:spcPct val="130000"/>
              </a:lnSpc>
            </a:pPr>
            <a:r>
              <a:rPr lang="zh-CN" altLang="en-US" dirty="0">
                <a:solidFill>
                  <a:srgbClr val="6F6C5A"/>
                </a:solidFill>
                <a:latin typeface="微软雅黑" panose="020B0503020204020204" pitchFamily="34" charset="-122"/>
                <a:ea typeface="微软雅黑" panose="020B0503020204020204" pitchFamily="34" charset="-122"/>
              </a:rPr>
              <a:t>单击此处添加文本单击此处添加文本单击此处添加文本</a:t>
            </a:r>
            <a:endParaRPr lang="zh-CN" altLang="en-US" dirty="0">
              <a:solidFill>
                <a:srgbClr val="6F6C5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304571" y="1988210"/>
            <a:ext cx="1591152" cy="492443"/>
          </a:xfrm>
          <a:prstGeom prst="rect">
            <a:avLst/>
          </a:prstGeom>
          <a:noFill/>
        </p:spPr>
        <p:txBody>
          <a:bodyPr wrap="square" rtlCol="0">
            <a:spAutoFit/>
          </a:bodyPr>
          <a:lstStyle/>
          <a:p>
            <a:r>
              <a:rPr lang="zh-CN" altLang="en-US" sz="2600" dirty="0">
                <a:solidFill>
                  <a:srgbClr val="004578"/>
                </a:solidFill>
                <a:latin typeface="微软雅黑" panose="020B0503020204020204" pitchFamily="34" charset="-122"/>
                <a:ea typeface="微软雅黑" panose="020B0503020204020204" pitchFamily="34" charset="-122"/>
              </a:rPr>
              <a:t>研究方法</a:t>
            </a:r>
            <a:endParaRPr lang="zh-CN" altLang="en-US" sz="2600" dirty="0">
              <a:solidFill>
                <a:srgbClr val="004578"/>
              </a:solidFill>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2952684" y="2528210"/>
            <a:ext cx="68400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228832" y="2567029"/>
            <a:ext cx="3543385" cy="777457"/>
          </a:xfrm>
          <a:prstGeom prst="rect">
            <a:avLst/>
          </a:prstGeom>
          <a:noFill/>
        </p:spPr>
        <p:txBody>
          <a:bodyPr wrap="square" rtlCol="0">
            <a:spAutoFit/>
          </a:bodyPr>
          <a:lstStyle/>
          <a:p>
            <a:pPr algn="r">
              <a:lnSpc>
                <a:spcPct val="130000"/>
              </a:lnSpc>
            </a:pPr>
            <a:r>
              <a:rPr lang="zh-CN" altLang="en-US" dirty="0">
                <a:solidFill>
                  <a:srgbClr val="6F6C5A"/>
                </a:solidFill>
                <a:latin typeface="微软雅黑" panose="020B0503020204020204" pitchFamily="34" charset="-122"/>
                <a:ea typeface="微软雅黑" panose="020B0503020204020204" pitchFamily="34" charset="-122"/>
              </a:rPr>
              <a:t>单击此处添加文本单击此处添加文本单击此处添加文本</a:t>
            </a:r>
            <a:endParaRPr lang="zh-CN" altLang="en-US" dirty="0">
              <a:solidFill>
                <a:srgbClr val="6F6C5A"/>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2304571" y="4589418"/>
            <a:ext cx="1591152" cy="492443"/>
          </a:xfrm>
          <a:prstGeom prst="rect">
            <a:avLst/>
          </a:prstGeom>
          <a:noFill/>
        </p:spPr>
        <p:txBody>
          <a:bodyPr wrap="square" rtlCol="0">
            <a:spAutoFit/>
          </a:bodyPr>
          <a:lstStyle/>
          <a:p>
            <a:r>
              <a:rPr lang="zh-CN" altLang="en-US" sz="2600" dirty="0">
                <a:solidFill>
                  <a:srgbClr val="004578"/>
                </a:solidFill>
                <a:latin typeface="微软雅黑" panose="020B0503020204020204" pitchFamily="34" charset="-122"/>
                <a:ea typeface="微软雅黑" panose="020B0503020204020204" pitchFamily="34" charset="-122"/>
              </a:rPr>
              <a:t>研究方法</a:t>
            </a:r>
            <a:endParaRPr lang="zh-CN" altLang="en-US" sz="2600" dirty="0">
              <a:solidFill>
                <a:srgbClr val="004578"/>
              </a:solidFill>
              <a:latin typeface="微软雅黑" panose="020B0503020204020204" pitchFamily="34" charset="-122"/>
              <a:ea typeface="微软雅黑" panose="020B0503020204020204" pitchFamily="34" charset="-122"/>
            </a:endParaRPr>
          </a:p>
        </p:txBody>
      </p:sp>
      <p:cxnSp>
        <p:nvCxnSpPr>
          <p:cNvPr id="29" name="直接连接符 28"/>
          <p:cNvCxnSpPr/>
          <p:nvPr/>
        </p:nvCxnSpPr>
        <p:spPr>
          <a:xfrm>
            <a:off x="2952684" y="5129418"/>
            <a:ext cx="68400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28831" y="5168237"/>
            <a:ext cx="3543385" cy="777457"/>
          </a:xfrm>
          <a:prstGeom prst="rect">
            <a:avLst/>
          </a:prstGeom>
          <a:noFill/>
        </p:spPr>
        <p:txBody>
          <a:bodyPr wrap="square" rtlCol="0">
            <a:spAutoFit/>
          </a:bodyPr>
          <a:lstStyle/>
          <a:p>
            <a:pPr algn="r">
              <a:lnSpc>
                <a:spcPct val="130000"/>
              </a:lnSpc>
            </a:pPr>
            <a:r>
              <a:rPr lang="zh-CN" altLang="en-US" dirty="0">
                <a:solidFill>
                  <a:srgbClr val="6F6C5A"/>
                </a:solidFill>
                <a:latin typeface="微软雅黑" panose="020B0503020204020204" pitchFamily="34" charset="-122"/>
                <a:ea typeface="微软雅黑" panose="020B0503020204020204" pitchFamily="34" charset="-122"/>
              </a:rPr>
              <a:t>单击此处添加文本单击此处添加文本单击此处添加文本</a:t>
            </a:r>
            <a:endParaRPr lang="zh-CN" altLang="en-US" dirty="0">
              <a:solidFill>
                <a:srgbClr val="6F6C5A"/>
              </a:solidFill>
              <a:latin typeface="微软雅黑" panose="020B0503020204020204" pitchFamily="34" charset="-122"/>
              <a:ea typeface="微软雅黑" panose="020B0503020204020204" pitchFamily="34" charset="-122"/>
            </a:endParaRPr>
          </a:p>
        </p:txBody>
      </p:sp>
      <p:pic>
        <p:nvPicPr>
          <p:cNvPr id="31" name="图片 3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372942" y="75850"/>
            <a:ext cx="767299" cy="7672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4578"/>
        </a:solidFill>
        <a:effectLst/>
      </p:bgPr>
    </p:bg>
    <p:spTree>
      <p:nvGrpSpPr>
        <p:cNvPr id="1" name=""/>
        <p:cNvGrpSpPr/>
        <p:nvPr/>
      </p:nvGrpSpPr>
      <p:grpSpPr>
        <a:xfrm>
          <a:off x="0" y="0"/>
          <a:ext cx="0" cy="0"/>
          <a:chOff x="0" y="0"/>
          <a:chExt cx="0" cy="0"/>
        </a:xfrm>
      </p:grpSpPr>
      <p:sp>
        <p:nvSpPr>
          <p:cNvPr id="4" name="矩形 3"/>
          <p:cNvSpPr/>
          <p:nvPr/>
        </p:nvSpPr>
        <p:spPr>
          <a:xfrm>
            <a:off x="600075" y="676275"/>
            <a:ext cx="10991850" cy="5505450"/>
          </a:xfrm>
          <a:prstGeom prst="rect">
            <a:avLst/>
          </a:prstGeom>
          <a:solidFill>
            <a:srgbClr val="F2F2F2"/>
          </a:solidFill>
          <a:ln>
            <a:noFill/>
          </a:ln>
          <a:effectLst>
            <a:outerShdw blurRad="330200" dir="2700000" sx="101000" sy="101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5" name="直接连接符 4"/>
          <p:cNvCxnSpPr/>
          <p:nvPr/>
        </p:nvCxnSpPr>
        <p:spPr>
          <a:xfrm>
            <a:off x="3386877" y="2849254"/>
            <a:ext cx="5616000"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265787" y="2957866"/>
            <a:ext cx="5812826"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研究成果展示及其应用</a:t>
            </a:r>
            <a:endParaRPr kumimoji="0" lang="zh-CN" altLang="en-US" sz="4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p:nvCxnSpPr>
        <p:spPr>
          <a:xfrm>
            <a:off x="3386877" y="4266628"/>
            <a:ext cx="5616000"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350223" y="3750526"/>
            <a:ext cx="5605854"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BLUE FRESH GRADUATION REPLY TEMPLATE</a:t>
            </a:r>
            <a:endParaRPr kumimoji="0" lang="zh-CN" altLang="en-US" sz="20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2601746" y="4387469"/>
            <a:ext cx="6991433" cy="52373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When you are old and grey and full of sleep, And nodding by the fire</a:t>
            </a: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4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take down this book. And slowly read, and dream of the soft look </a:t>
            </a: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Your eyes had once</a:t>
            </a:r>
            <a:endPar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椭圆 9"/>
          <p:cNvSpPr/>
          <p:nvPr/>
        </p:nvSpPr>
        <p:spPr>
          <a:xfrm>
            <a:off x="5367338" y="1214438"/>
            <a:ext cx="1457325" cy="1457325"/>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0" y="-665079"/>
            <a:ext cx="12191999" cy="8127999"/>
          </a:xfrm>
          <a:custGeom>
            <a:avLst/>
            <a:gdLst>
              <a:gd name="connsiteX0" fmla="*/ 0 w 12192000"/>
              <a:gd name="connsiteY0" fmla="*/ 0 h 2502568"/>
              <a:gd name="connsiteX1" fmla="*/ 12192000 w 12192000"/>
              <a:gd name="connsiteY1" fmla="*/ 0 h 2502568"/>
              <a:gd name="connsiteX2" fmla="*/ 12192000 w 12192000"/>
              <a:gd name="connsiteY2" fmla="*/ 2502568 h 2502568"/>
              <a:gd name="connsiteX3" fmla="*/ 0 w 12192000"/>
              <a:gd name="connsiteY3" fmla="*/ 2502568 h 2502568"/>
              <a:gd name="connsiteX4" fmla="*/ 0 w 12192000"/>
              <a:gd name="connsiteY4" fmla="*/ 0 h 25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502568">
                <a:moveTo>
                  <a:pt x="0" y="0"/>
                </a:moveTo>
                <a:lnTo>
                  <a:pt x="12192000" y="0"/>
                </a:lnTo>
                <a:lnTo>
                  <a:pt x="12192000" y="2502568"/>
                </a:lnTo>
                <a:lnTo>
                  <a:pt x="0" y="2502568"/>
                </a:lnTo>
                <a:lnTo>
                  <a:pt x="0" y="0"/>
                </a:lnTo>
                <a:close/>
              </a:path>
            </a:pathLst>
          </a:cu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32" y="4620123"/>
            <a:ext cx="12178167" cy="8118777"/>
          </a:xfrm>
          <a:custGeom>
            <a:avLst/>
            <a:gdLst>
              <a:gd name="connsiteX0" fmla="*/ 0 w 12192000"/>
              <a:gd name="connsiteY0" fmla="*/ 0 h 2237874"/>
              <a:gd name="connsiteX1" fmla="*/ 12192000 w 12192000"/>
              <a:gd name="connsiteY1" fmla="*/ 0 h 2237874"/>
              <a:gd name="connsiteX2" fmla="*/ 12192000 w 12192000"/>
              <a:gd name="connsiteY2" fmla="*/ 2237874 h 2237874"/>
              <a:gd name="connsiteX3" fmla="*/ 0 w 12192000"/>
              <a:gd name="connsiteY3" fmla="*/ 2237874 h 2237874"/>
              <a:gd name="connsiteX4" fmla="*/ 0 w 12192000"/>
              <a:gd name="connsiteY4" fmla="*/ 0 h 2237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237874">
                <a:moveTo>
                  <a:pt x="0" y="0"/>
                </a:moveTo>
                <a:lnTo>
                  <a:pt x="12192000" y="0"/>
                </a:lnTo>
                <a:lnTo>
                  <a:pt x="12192000" y="2237874"/>
                </a:lnTo>
                <a:lnTo>
                  <a:pt x="0" y="2237874"/>
                </a:lnTo>
                <a:lnTo>
                  <a:pt x="0" y="0"/>
                </a:lnTo>
                <a:close/>
              </a:path>
            </a:pathLst>
          </a:custGeom>
        </p:spPr>
      </p:pic>
      <p:sp>
        <p:nvSpPr>
          <p:cNvPr id="16" name="矩形 15"/>
          <p:cNvSpPr/>
          <p:nvPr/>
        </p:nvSpPr>
        <p:spPr>
          <a:xfrm>
            <a:off x="0" y="4620124"/>
            <a:ext cx="12192000" cy="2261939"/>
          </a:xfrm>
          <a:prstGeom prst="rect">
            <a:avLst/>
          </a:prstGeom>
          <a:gradFill>
            <a:gsLst>
              <a:gs pos="0">
                <a:srgbClr val="004578">
                  <a:alpha val="0"/>
                </a:srgbClr>
              </a:gs>
              <a:gs pos="79000">
                <a:srgbClr val="00457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30561"/>
            <a:ext cx="12191999" cy="8408276"/>
          </a:xfrm>
          <a:custGeom>
            <a:avLst/>
            <a:gdLst>
              <a:gd name="connsiteX0" fmla="*/ 0 w 12192000"/>
              <a:gd name="connsiteY0" fmla="*/ 0 h 2117558"/>
              <a:gd name="connsiteX1" fmla="*/ 12192000 w 12192000"/>
              <a:gd name="connsiteY1" fmla="*/ 0 h 2117558"/>
              <a:gd name="connsiteX2" fmla="*/ 12192000 w 12192000"/>
              <a:gd name="connsiteY2" fmla="*/ 2117558 h 2117558"/>
              <a:gd name="connsiteX3" fmla="*/ 0 w 12192000"/>
              <a:gd name="connsiteY3" fmla="*/ 2117558 h 2117558"/>
              <a:gd name="connsiteX4" fmla="*/ 0 w 12192000"/>
              <a:gd name="connsiteY4" fmla="*/ 0 h 2117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17558">
                <a:moveTo>
                  <a:pt x="0" y="0"/>
                </a:moveTo>
                <a:lnTo>
                  <a:pt x="12192000" y="0"/>
                </a:lnTo>
                <a:lnTo>
                  <a:pt x="12192000" y="2117558"/>
                </a:lnTo>
                <a:lnTo>
                  <a:pt x="0" y="2117558"/>
                </a:lnTo>
                <a:lnTo>
                  <a:pt x="0" y="0"/>
                </a:lnTo>
                <a:close/>
              </a:path>
            </a:pathLst>
          </a:custGeom>
        </p:spPr>
      </p:pic>
      <p:sp>
        <p:nvSpPr>
          <p:cNvPr id="14" name="矩形 13"/>
          <p:cNvSpPr/>
          <p:nvPr/>
        </p:nvSpPr>
        <p:spPr>
          <a:xfrm>
            <a:off x="0" y="0"/>
            <a:ext cx="12192000" cy="2177714"/>
          </a:xfrm>
          <a:prstGeom prst="rect">
            <a:avLst/>
          </a:prstGeom>
          <a:gradFill>
            <a:gsLst>
              <a:gs pos="13000">
                <a:srgbClr val="004578">
                  <a:alpha val="0"/>
                </a:srgbClr>
              </a:gs>
              <a:gs pos="54000">
                <a:srgbClr val="00457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0" y="2177714"/>
            <a:ext cx="12192000" cy="2442410"/>
          </a:xfrm>
          <a:prstGeom prst="rect">
            <a:avLst/>
          </a:prstGeom>
          <a:gradFill>
            <a:gsLst>
              <a:gs pos="83000">
                <a:srgbClr val="004578">
                  <a:alpha val="0"/>
                </a:srgbClr>
              </a:gs>
              <a:gs pos="36000">
                <a:srgbClr val="00457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955528" y="2642207"/>
            <a:ext cx="1591152" cy="492443"/>
          </a:xfrm>
          <a:prstGeom prst="rect">
            <a:avLst/>
          </a:prstGeom>
          <a:noFill/>
        </p:spPr>
        <p:txBody>
          <a:bodyPr wrap="square" rtlCol="0">
            <a:spAutoFit/>
          </a:bodyPr>
          <a:lstStyle/>
          <a:p>
            <a:r>
              <a:rPr lang="zh-CN" altLang="en-US" sz="2600" dirty="0">
                <a:solidFill>
                  <a:schemeClr val="bg1"/>
                </a:solidFill>
                <a:latin typeface="微软雅黑" panose="020B0503020204020204" pitchFamily="34" charset="-122"/>
                <a:ea typeface="微软雅黑" panose="020B0503020204020204" pitchFamily="34" charset="-122"/>
              </a:rPr>
              <a:t>研究应用</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18" name="history_157928"/>
          <p:cNvSpPr>
            <a:spLocks noChangeAspect="1"/>
          </p:cNvSpPr>
          <p:nvPr/>
        </p:nvSpPr>
        <p:spPr bwMode="auto">
          <a:xfrm>
            <a:off x="448744" y="2690265"/>
            <a:ext cx="396884" cy="396326"/>
          </a:xfrm>
          <a:custGeom>
            <a:avLst/>
            <a:gdLst>
              <a:gd name="connsiteX0" fmla="*/ 301222 w 602205"/>
              <a:gd name="connsiteY0" fmla="*/ 129064 h 601359"/>
              <a:gd name="connsiteX1" fmla="*/ 333492 w 602205"/>
              <a:gd name="connsiteY1" fmla="*/ 161278 h 601359"/>
              <a:gd name="connsiteX2" fmla="*/ 333492 w 602205"/>
              <a:gd name="connsiteY2" fmla="*/ 300925 h 601359"/>
              <a:gd name="connsiteX3" fmla="*/ 301222 w 602205"/>
              <a:gd name="connsiteY3" fmla="*/ 333139 h 601359"/>
              <a:gd name="connsiteX4" fmla="*/ 161334 w 602205"/>
              <a:gd name="connsiteY4" fmla="*/ 333139 h 601359"/>
              <a:gd name="connsiteX5" fmla="*/ 129064 w 602205"/>
              <a:gd name="connsiteY5" fmla="*/ 300925 h 601359"/>
              <a:gd name="connsiteX6" fmla="*/ 161334 w 602205"/>
              <a:gd name="connsiteY6" fmla="*/ 268711 h 601359"/>
              <a:gd name="connsiteX7" fmla="*/ 268953 w 602205"/>
              <a:gd name="connsiteY7" fmla="*/ 268711 h 601359"/>
              <a:gd name="connsiteX8" fmla="*/ 268953 w 602205"/>
              <a:gd name="connsiteY8" fmla="*/ 161278 h 601359"/>
              <a:gd name="connsiteX9" fmla="*/ 301222 w 602205"/>
              <a:gd name="connsiteY9" fmla="*/ 129064 h 601359"/>
              <a:gd name="connsiteX10" fmla="*/ 301183 w 602205"/>
              <a:gd name="connsiteY10" fmla="*/ 64437 h 601359"/>
              <a:gd name="connsiteX11" fmla="*/ 64528 w 602205"/>
              <a:gd name="connsiteY11" fmla="*/ 300760 h 601359"/>
              <a:gd name="connsiteX12" fmla="*/ 301183 w 602205"/>
              <a:gd name="connsiteY12" fmla="*/ 536922 h 601359"/>
              <a:gd name="connsiteX13" fmla="*/ 537677 w 602205"/>
              <a:gd name="connsiteY13" fmla="*/ 300760 h 601359"/>
              <a:gd name="connsiteX14" fmla="*/ 301183 w 602205"/>
              <a:gd name="connsiteY14" fmla="*/ 64437 h 601359"/>
              <a:gd name="connsiteX15" fmla="*/ 301183 w 602205"/>
              <a:gd name="connsiteY15" fmla="*/ 0 h 601359"/>
              <a:gd name="connsiteX16" fmla="*/ 602205 w 602205"/>
              <a:gd name="connsiteY16" fmla="*/ 300760 h 601359"/>
              <a:gd name="connsiteX17" fmla="*/ 301183 w 602205"/>
              <a:gd name="connsiteY17" fmla="*/ 601359 h 601359"/>
              <a:gd name="connsiteX18" fmla="*/ 0 w 602205"/>
              <a:gd name="connsiteY18" fmla="*/ 300760 h 601359"/>
              <a:gd name="connsiteX19" fmla="*/ 301183 w 602205"/>
              <a:gd name="connsiteY19" fmla="*/ 0 h 60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2205" h="601359">
                <a:moveTo>
                  <a:pt x="301222" y="129064"/>
                </a:moveTo>
                <a:cubicBezTo>
                  <a:pt x="318971" y="129064"/>
                  <a:pt x="333492" y="143561"/>
                  <a:pt x="333492" y="161278"/>
                </a:cubicBezTo>
                <a:lnTo>
                  <a:pt x="333492" y="300925"/>
                </a:lnTo>
                <a:cubicBezTo>
                  <a:pt x="333492" y="318643"/>
                  <a:pt x="318971" y="333139"/>
                  <a:pt x="301222" y="333139"/>
                </a:cubicBezTo>
                <a:lnTo>
                  <a:pt x="161334" y="333139"/>
                </a:lnTo>
                <a:cubicBezTo>
                  <a:pt x="143585" y="333139"/>
                  <a:pt x="129064" y="318643"/>
                  <a:pt x="129064" y="300925"/>
                </a:cubicBezTo>
                <a:cubicBezTo>
                  <a:pt x="129064" y="283047"/>
                  <a:pt x="143585" y="268711"/>
                  <a:pt x="161334" y="268711"/>
                </a:cubicBezTo>
                <a:lnTo>
                  <a:pt x="268953" y="268711"/>
                </a:lnTo>
                <a:lnTo>
                  <a:pt x="268953" y="161278"/>
                </a:lnTo>
                <a:cubicBezTo>
                  <a:pt x="268953" y="143561"/>
                  <a:pt x="283313" y="129064"/>
                  <a:pt x="301222" y="129064"/>
                </a:cubicBezTo>
                <a:close/>
                <a:moveTo>
                  <a:pt x="301183" y="64437"/>
                </a:moveTo>
                <a:cubicBezTo>
                  <a:pt x="170676" y="64437"/>
                  <a:pt x="64528" y="170436"/>
                  <a:pt x="64528" y="300760"/>
                </a:cubicBezTo>
                <a:cubicBezTo>
                  <a:pt x="64528" y="430923"/>
                  <a:pt x="170676" y="536922"/>
                  <a:pt x="301183" y="536922"/>
                </a:cubicBezTo>
                <a:cubicBezTo>
                  <a:pt x="431529" y="536922"/>
                  <a:pt x="537677" y="430923"/>
                  <a:pt x="537677" y="300760"/>
                </a:cubicBezTo>
                <a:cubicBezTo>
                  <a:pt x="537677" y="170436"/>
                  <a:pt x="431529" y="64437"/>
                  <a:pt x="301183" y="64437"/>
                </a:cubicBezTo>
                <a:close/>
                <a:moveTo>
                  <a:pt x="301183" y="0"/>
                </a:moveTo>
                <a:cubicBezTo>
                  <a:pt x="467181" y="0"/>
                  <a:pt x="602205" y="134835"/>
                  <a:pt x="602205" y="300760"/>
                </a:cubicBezTo>
                <a:cubicBezTo>
                  <a:pt x="602205" y="466525"/>
                  <a:pt x="467181" y="601359"/>
                  <a:pt x="301183" y="601359"/>
                </a:cubicBezTo>
                <a:cubicBezTo>
                  <a:pt x="135024" y="601359"/>
                  <a:pt x="0" y="466525"/>
                  <a:pt x="0" y="300760"/>
                </a:cubicBezTo>
                <a:cubicBezTo>
                  <a:pt x="0" y="134835"/>
                  <a:pt x="135024" y="0"/>
                  <a:pt x="301183" y="0"/>
                </a:cubicBezTo>
                <a:close/>
              </a:path>
            </a:pathLst>
          </a:custGeom>
          <a:solidFill>
            <a:schemeClr val="bg1"/>
          </a:solidFill>
          <a:ln>
            <a:noFill/>
          </a:ln>
        </p:spPr>
      </p:sp>
      <p:sp>
        <p:nvSpPr>
          <p:cNvPr id="19" name="文本框 18"/>
          <p:cNvSpPr txBox="1"/>
          <p:nvPr/>
        </p:nvSpPr>
        <p:spPr>
          <a:xfrm>
            <a:off x="7383399" y="353627"/>
            <a:ext cx="1591152" cy="492443"/>
          </a:xfrm>
          <a:prstGeom prst="rect">
            <a:avLst/>
          </a:prstGeom>
          <a:noFill/>
        </p:spPr>
        <p:txBody>
          <a:bodyPr wrap="square" rtlCol="0">
            <a:spAutoFit/>
          </a:bodyPr>
          <a:lstStyle/>
          <a:p>
            <a:r>
              <a:rPr lang="zh-CN" altLang="en-US" sz="2600" dirty="0">
                <a:solidFill>
                  <a:schemeClr val="bg1"/>
                </a:solidFill>
                <a:latin typeface="微软雅黑" panose="020B0503020204020204" pitchFamily="34" charset="-122"/>
                <a:ea typeface="微软雅黑" panose="020B0503020204020204" pitchFamily="34" charset="-122"/>
              </a:rPr>
              <a:t>研究应用</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21" name="business-card_47912"/>
          <p:cNvSpPr>
            <a:spLocks noChangeAspect="1"/>
          </p:cNvSpPr>
          <p:nvPr/>
        </p:nvSpPr>
        <p:spPr bwMode="auto">
          <a:xfrm>
            <a:off x="6812881" y="353627"/>
            <a:ext cx="444711" cy="446227"/>
          </a:xfrm>
          <a:custGeom>
            <a:avLst/>
            <a:gdLst>
              <a:gd name="connsiteX0" fmla="*/ 358868 w 607156"/>
              <a:gd name="connsiteY0" fmla="*/ 427147 h 609225"/>
              <a:gd name="connsiteX1" fmla="*/ 468018 w 607156"/>
              <a:gd name="connsiteY1" fmla="*/ 427147 h 609225"/>
              <a:gd name="connsiteX2" fmla="*/ 480943 w 607156"/>
              <a:gd name="connsiteY2" fmla="*/ 440063 h 609225"/>
              <a:gd name="connsiteX3" fmla="*/ 480943 w 607156"/>
              <a:gd name="connsiteY3" fmla="*/ 461590 h 609225"/>
              <a:gd name="connsiteX4" fmla="*/ 468018 w 607156"/>
              <a:gd name="connsiteY4" fmla="*/ 474506 h 609225"/>
              <a:gd name="connsiteX5" fmla="*/ 370358 w 607156"/>
              <a:gd name="connsiteY5" fmla="*/ 474506 h 609225"/>
              <a:gd name="connsiteX6" fmla="*/ 370358 w 607156"/>
              <a:gd name="connsiteY6" fmla="*/ 465895 h 609225"/>
              <a:gd name="connsiteX7" fmla="*/ 358868 w 607156"/>
              <a:gd name="connsiteY7" fmla="*/ 427147 h 609225"/>
              <a:gd name="connsiteX8" fmla="*/ 328686 w 607156"/>
              <a:gd name="connsiteY8" fmla="*/ 339787 h 609225"/>
              <a:gd name="connsiteX9" fmla="*/ 468016 w 607156"/>
              <a:gd name="connsiteY9" fmla="*/ 339787 h 609225"/>
              <a:gd name="connsiteX10" fmla="*/ 480943 w 607156"/>
              <a:gd name="connsiteY10" fmla="*/ 352640 h 609225"/>
              <a:gd name="connsiteX11" fmla="*/ 480943 w 607156"/>
              <a:gd name="connsiteY11" fmla="*/ 374063 h 609225"/>
              <a:gd name="connsiteX12" fmla="*/ 468016 w 607156"/>
              <a:gd name="connsiteY12" fmla="*/ 386916 h 609225"/>
              <a:gd name="connsiteX13" fmla="*/ 301394 w 607156"/>
              <a:gd name="connsiteY13" fmla="*/ 386916 h 609225"/>
              <a:gd name="connsiteX14" fmla="*/ 301394 w 607156"/>
              <a:gd name="connsiteY14" fmla="*/ 374063 h 609225"/>
              <a:gd name="connsiteX15" fmla="*/ 301394 w 607156"/>
              <a:gd name="connsiteY15" fmla="*/ 372635 h 609225"/>
              <a:gd name="connsiteX16" fmla="*/ 328686 w 607156"/>
              <a:gd name="connsiteY16" fmla="*/ 339787 h 609225"/>
              <a:gd name="connsiteX17" fmla="*/ 307141 w 607156"/>
              <a:gd name="connsiteY17" fmla="*/ 252196 h 609225"/>
              <a:gd name="connsiteX18" fmla="*/ 468016 w 607156"/>
              <a:gd name="connsiteY18" fmla="*/ 252196 h 609225"/>
              <a:gd name="connsiteX19" fmla="*/ 480943 w 607156"/>
              <a:gd name="connsiteY19" fmla="*/ 265112 h 609225"/>
              <a:gd name="connsiteX20" fmla="*/ 480943 w 607156"/>
              <a:gd name="connsiteY20" fmla="*/ 286639 h 609225"/>
              <a:gd name="connsiteX21" fmla="*/ 468016 w 607156"/>
              <a:gd name="connsiteY21" fmla="*/ 299555 h 609225"/>
              <a:gd name="connsiteX22" fmla="*/ 324378 w 607156"/>
              <a:gd name="connsiteY22" fmla="*/ 299555 h 609225"/>
              <a:gd name="connsiteX23" fmla="*/ 317196 w 607156"/>
              <a:gd name="connsiteY23" fmla="*/ 290944 h 609225"/>
              <a:gd name="connsiteX24" fmla="*/ 307141 w 607156"/>
              <a:gd name="connsiteY24" fmla="*/ 252196 h 609225"/>
              <a:gd name="connsiteX25" fmla="*/ 239782 w 607156"/>
              <a:gd name="connsiteY25" fmla="*/ 227827 h 609225"/>
              <a:gd name="connsiteX26" fmla="*/ 301473 w 607156"/>
              <a:gd name="connsiteY26" fmla="*/ 303820 h 609225"/>
              <a:gd name="connsiteX27" fmla="*/ 304342 w 607156"/>
              <a:gd name="connsiteY27" fmla="*/ 303820 h 609225"/>
              <a:gd name="connsiteX28" fmla="*/ 312950 w 607156"/>
              <a:gd name="connsiteY28" fmla="*/ 326761 h 609225"/>
              <a:gd name="connsiteX29" fmla="*/ 295734 w 607156"/>
              <a:gd name="connsiteY29" fmla="*/ 356871 h 609225"/>
              <a:gd name="connsiteX30" fmla="*/ 291430 w 607156"/>
              <a:gd name="connsiteY30" fmla="*/ 355438 h 609225"/>
              <a:gd name="connsiteX31" fmla="*/ 271345 w 607156"/>
              <a:gd name="connsiteY31" fmla="*/ 386982 h 609225"/>
              <a:gd name="connsiteX32" fmla="*/ 267041 w 607156"/>
              <a:gd name="connsiteY32" fmla="*/ 395585 h 609225"/>
              <a:gd name="connsiteX33" fmla="*/ 281387 w 607156"/>
              <a:gd name="connsiteY33" fmla="*/ 408489 h 609225"/>
              <a:gd name="connsiteX34" fmla="*/ 295734 w 607156"/>
              <a:gd name="connsiteY34" fmla="*/ 408489 h 609225"/>
              <a:gd name="connsiteX35" fmla="*/ 353121 w 607156"/>
              <a:gd name="connsiteY35" fmla="*/ 465842 h 609225"/>
              <a:gd name="connsiteX36" fmla="*/ 353121 w 607156"/>
              <a:gd name="connsiteY36" fmla="*/ 481614 h 609225"/>
              <a:gd name="connsiteX37" fmla="*/ 335905 w 607156"/>
              <a:gd name="connsiteY37" fmla="*/ 500254 h 609225"/>
              <a:gd name="connsiteX38" fmla="*/ 145093 w 607156"/>
              <a:gd name="connsiteY38" fmla="*/ 500254 h 609225"/>
              <a:gd name="connsiteX39" fmla="*/ 126443 w 607156"/>
              <a:gd name="connsiteY39" fmla="*/ 481614 h 609225"/>
              <a:gd name="connsiteX40" fmla="*/ 126443 w 607156"/>
              <a:gd name="connsiteY40" fmla="*/ 465842 h 609225"/>
              <a:gd name="connsiteX41" fmla="*/ 183830 w 607156"/>
              <a:gd name="connsiteY41" fmla="*/ 408489 h 609225"/>
              <a:gd name="connsiteX42" fmla="*/ 198176 w 607156"/>
              <a:gd name="connsiteY42" fmla="*/ 408489 h 609225"/>
              <a:gd name="connsiteX43" fmla="*/ 212523 w 607156"/>
              <a:gd name="connsiteY43" fmla="*/ 395585 h 609225"/>
              <a:gd name="connsiteX44" fmla="*/ 209654 w 607156"/>
              <a:gd name="connsiteY44" fmla="*/ 386982 h 609225"/>
              <a:gd name="connsiteX45" fmla="*/ 188134 w 607156"/>
              <a:gd name="connsiteY45" fmla="*/ 356871 h 609225"/>
              <a:gd name="connsiteX46" fmla="*/ 185264 w 607156"/>
              <a:gd name="connsiteY46" fmla="*/ 356871 h 609225"/>
              <a:gd name="connsiteX47" fmla="*/ 168048 w 607156"/>
              <a:gd name="connsiteY47" fmla="*/ 326761 h 609225"/>
              <a:gd name="connsiteX48" fmla="*/ 176656 w 607156"/>
              <a:gd name="connsiteY48" fmla="*/ 303820 h 609225"/>
              <a:gd name="connsiteX49" fmla="*/ 179526 w 607156"/>
              <a:gd name="connsiteY49" fmla="*/ 303820 h 609225"/>
              <a:gd name="connsiteX50" fmla="*/ 239782 w 607156"/>
              <a:gd name="connsiteY50" fmla="*/ 227827 h 609225"/>
              <a:gd name="connsiteX51" fmla="*/ 81815 w 607156"/>
              <a:gd name="connsiteY51" fmla="*/ 157682 h 609225"/>
              <a:gd name="connsiteX52" fmla="*/ 38754 w 607156"/>
              <a:gd name="connsiteY52" fmla="*/ 200686 h 609225"/>
              <a:gd name="connsiteX53" fmla="*/ 38754 w 607156"/>
              <a:gd name="connsiteY53" fmla="*/ 527517 h 609225"/>
              <a:gd name="connsiteX54" fmla="*/ 81815 w 607156"/>
              <a:gd name="connsiteY54" fmla="*/ 570521 h 609225"/>
              <a:gd name="connsiteX55" fmla="*/ 525341 w 607156"/>
              <a:gd name="connsiteY55" fmla="*/ 570521 h 609225"/>
              <a:gd name="connsiteX56" fmla="*/ 568402 w 607156"/>
              <a:gd name="connsiteY56" fmla="*/ 527517 h 609225"/>
              <a:gd name="connsiteX57" fmla="*/ 568402 w 607156"/>
              <a:gd name="connsiteY57" fmla="*/ 200686 h 609225"/>
              <a:gd name="connsiteX58" fmla="*/ 525341 w 607156"/>
              <a:gd name="connsiteY58" fmla="*/ 157682 h 609225"/>
              <a:gd name="connsiteX59" fmla="*/ 387547 w 607156"/>
              <a:gd name="connsiteY59" fmla="*/ 157682 h 609225"/>
              <a:gd name="connsiteX60" fmla="*/ 387547 w 607156"/>
              <a:gd name="connsiteY60" fmla="*/ 199252 h 609225"/>
              <a:gd name="connsiteX61" fmla="*/ 229657 w 607156"/>
              <a:gd name="connsiteY61" fmla="*/ 199252 h 609225"/>
              <a:gd name="connsiteX62" fmla="*/ 229657 w 607156"/>
              <a:gd name="connsiteY62" fmla="*/ 157682 h 609225"/>
              <a:gd name="connsiteX63" fmla="*/ 310130 w 607156"/>
              <a:gd name="connsiteY63" fmla="*/ 73107 h 609225"/>
              <a:gd name="connsiteX64" fmla="*/ 327372 w 607156"/>
              <a:gd name="connsiteY64" fmla="*/ 89545 h 609225"/>
              <a:gd name="connsiteX65" fmla="*/ 310130 w 607156"/>
              <a:gd name="connsiteY65" fmla="*/ 105983 h 609225"/>
              <a:gd name="connsiteX66" fmla="*/ 292888 w 607156"/>
              <a:gd name="connsiteY66" fmla="*/ 89545 h 609225"/>
              <a:gd name="connsiteX67" fmla="*/ 310130 w 607156"/>
              <a:gd name="connsiteY67" fmla="*/ 73107 h 609225"/>
              <a:gd name="connsiteX68" fmla="*/ 269847 w 607156"/>
              <a:gd name="connsiteY68" fmla="*/ 38704 h 609225"/>
              <a:gd name="connsiteX69" fmla="*/ 269847 w 607156"/>
              <a:gd name="connsiteY69" fmla="*/ 160549 h 609225"/>
              <a:gd name="connsiteX70" fmla="*/ 348792 w 607156"/>
              <a:gd name="connsiteY70" fmla="*/ 160549 h 609225"/>
              <a:gd name="connsiteX71" fmla="*/ 348792 w 607156"/>
              <a:gd name="connsiteY71" fmla="*/ 38704 h 609225"/>
              <a:gd name="connsiteX72" fmla="*/ 229657 w 607156"/>
              <a:gd name="connsiteY72" fmla="*/ 0 h 609225"/>
              <a:gd name="connsiteX73" fmla="*/ 387547 w 607156"/>
              <a:gd name="connsiteY73" fmla="*/ 0 h 609225"/>
              <a:gd name="connsiteX74" fmla="*/ 387547 w 607156"/>
              <a:gd name="connsiteY74" fmla="*/ 118978 h 609225"/>
              <a:gd name="connsiteX75" fmla="*/ 525341 w 607156"/>
              <a:gd name="connsiteY75" fmla="*/ 118978 h 609225"/>
              <a:gd name="connsiteX76" fmla="*/ 607156 w 607156"/>
              <a:gd name="connsiteY76" fmla="*/ 200686 h 609225"/>
              <a:gd name="connsiteX77" fmla="*/ 607156 w 607156"/>
              <a:gd name="connsiteY77" fmla="*/ 527517 h 609225"/>
              <a:gd name="connsiteX78" fmla="*/ 525341 w 607156"/>
              <a:gd name="connsiteY78" fmla="*/ 609225 h 609225"/>
              <a:gd name="connsiteX79" fmla="*/ 81815 w 607156"/>
              <a:gd name="connsiteY79" fmla="*/ 609225 h 609225"/>
              <a:gd name="connsiteX80" fmla="*/ 0 w 607156"/>
              <a:gd name="connsiteY80" fmla="*/ 527517 h 609225"/>
              <a:gd name="connsiteX81" fmla="*/ 0 w 607156"/>
              <a:gd name="connsiteY81" fmla="*/ 200686 h 609225"/>
              <a:gd name="connsiteX82" fmla="*/ 81815 w 607156"/>
              <a:gd name="connsiteY82" fmla="*/ 118978 h 609225"/>
              <a:gd name="connsiteX83" fmla="*/ 229657 w 607156"/>
              <a:gd name="connsiteY83" fmla="*/ 118978 h 60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56" h="609225">
                <a:moveTo>
                  <a:pt x="358868" y="427147"/>
                </a:moveTo>
                <a:lnTo>
                  <a:pt x="468018" y="427147"/>
                </a:lnTo>
                <a:cubicBezTo>
                  <a:pt x="475199" y="427147"/>
                  <a:pt x="480943" y="432888"/>
                  <a:pt x="480943" y="440063"/>
                </a:cubicBezTo>
                <a:lnTo>
                  <a:pt x="480943" y="461590"/>
                </a:lnTo>
                <a:cubicBezTo>
                  <a:pt x="480943" y="468766"/>
                  <a:pt x="475199" y="474506"/>
                  <a:pt x="468018" y="474506"/>
                </a:cubicBezTo>
                <a:lnTo>
                  <a:pt x="370358" y="474506"/>
                </a:lnTo>
                <a:lnTo>
                  <a:pt x="370358" y="465895"/>
                </a:lnTo>
                <a:cubicBezTo>
                  <a:pt x="370358" y="451544"/>
                  <a:pt x="366049" y="438628"/>
                  <a:pt x="358868" y="427147"/>
                </a:cubicBezTo>
                <a:close/>
                <a:moveTo>
                  <a:pt x="328686" y="339787"/>
                </a:moveTo>
                <a:lnTo>
                  <a:pt x="468016" y="339787"/>
                </a:lnTo>
                <a:cubicBezTo>
                  <a:pt x="475198" y="339787"/>
                  <a:pt x="480943" y="345500"/>
                  <a:pt x="480943" y="352640"/>
                </a:cubicBezTo>
                <a:lnTo>
                  <a:pt x="480943" y="374063"/>
                </a:lnTo>
                <a:cubicBezTo>
                  <a:pt x="480943" y="381203"/>
                  <a:pt x="475198" y="386916"/>
                  <a:pt x="468016" y="386916"/>
                </a:cubicBezTo>
                <a:lnTo>
                  <a:pt x="301394" y="386916"/>
                </a:lnTo>
                <a:lnTo>
                  <a:pt x="301394" y="374063"/>
                </a:lnTo>
                <a:cubicBezTo>
                  <a:pt x="301394" y="374063"/>
                  <a:pt x="301394" y="374063"/>
                  <a:pt x="301394" y="372635"/>
                </a:cubicBezTo>
                <a:cubicBezTo>
                  <a:pt x="314322" y="368350"/>
                  <a:pt x="324377" y="354069"/>
                  <a:pt x="328686" y="339787"/>
                </a:cubicBezTo>
                <a:close/>
                <a:moveTo>
                  <a:pt x="307141" y="252196"/>
                </a:moveTo>
                <a:lnTo>
                  <a:pt x="468016" y="252196"/>
                </a:lnTo>
                <a:cubicBezTo>
                  <a:pt x="475198" y="252196"/>
                  <a:pt x="480943" y="257937"/>
                  <a:pt x="480943" y="265112"/>
                </a:cubicBezTo>
                <a:lnTo>
                  <a:pt x="480943" y="286639"/>
                </a:lnTo>
                <a:cubicBezTo>
                  <a:pt x="480943" y="293815"/>
                  <a:pt x="475198" y="299555"/>
                  <a:pt x="468016" y="299555"/>
                </a:cubicBezTo>
                <a:lnTo>
                  <a:pt x="324378" y="299555"/>
                </a:lnTo>
                <a:cubicBezTo>
                  <a:pt x="322941" y="295250"/>
                  <a:pt x="320069" y="292379"/>
                  <a:pt x="317196" y="290944"/>
                </a:cubicBezTo>
                <a:cubicBezTo>
                  <a:pt x="315760" y="275158"/>
                  <a:pt x="311450" y="262242"/>
                  <a:pt x="307141" y="252196"/>
                </a:cubicBezTo>
                <a:close/>
                <a:moveTo>
                  <a:pt x="239782" y="227827"/>
                </a:moveTo>
                <a:cubicBezTo>
                  <a:pt x="291430" y="227827"/>
                  <a:pt x="300038" y="270842"/>
                  <a:pt x="301473" y="303820"/>
                </a:cubicBezTo>
                <a:cubicBezTo>
                  <a:pt x="301473" y="303820"/>
                  <a:pt x="302908" y="303820"/>
                  <a:pt x="304342" y="303820"/>
                </a:cubicBezTo>
                <a:cubicBezTo>
                  <a:pt x="311516" y="303820"/>
                  <a:pt x="312950" y="313857"/>
                  <a:pt x="312950" y="326761"/>
                </a:cubicBezTo>
                <a:cubicBezTo>
                  <a:pt x="312950" y="338232"/>
                  <a:pt x="302908" y="356871"/>
                  <a:pt x="295734" y="356871"/>
                </a:cubicBezTo>
                <a:cubicBezTo>
                  <a:pt x="294300" y="356871"/>
                  <a:pt x="292865" y="356871"/>
                  <a:pt x="291430" y="355438"/>
                </a:cubicBezTo>
                <a:cubicBezTo>
                  <a:pt x="287126" y="368342"/>
                  <a:pt x="279953" y="378379"/>
                  <a:pt x="271345" y="386982"/>
                </a:cubicBezTo>
                <a:cubicBezTo>
                  <a:pt x="268475" y="389849"/>
                  <a:pt x="267041" y="392717"/>
                  <a:pt x="267041" y="395585"/>
                </a:cubicBezTo>
                <a:cubicBezTo>
                  <a:pt x="267041" y="402754"/>
                  <a:pt x="274214" y="408489"/>
                  <a:pt x="281387" y="408489"/>
                </a:cubicBezTo>
                <a:lnTo>
                  <a:pt x="295734" y="408489"/>
                </a:lnTo>
                <a:cubicBezTo>
                  <a:pt x="327297" y="408489"/>
                  <a:pt x="353121" y="434298"/>
                  <a:pt x="353121" y="465842"/>
                </a:cubicBezTo>
                <a:lnTo>
                  <a:pt x="353121" y="481614"/>
                </a:lnTo>
                <a:cubicBezTo>
                  <a:pt x="353121" y="491651"/>
                  <a:pt x="345948" y="500254"/>
                  <a:pt x="335905" y="500254"/>
                </a:cubicBezTo>
                <a:lnTo>
                  <a:pt x="145093" y="500254"/>
                </a:lnTo>
                <a:cubicBezTo>
                  <a:pt x="135051" y="500254"/>
                  <a:pt x="126443" y="491651"/>
                  <a:pt x="126443" y="481614"/>
                </a:cubicBezTo>
                <a:lnTo>
                  <a:pt x="126443" y="465842"/>
                </a:lnTo>
                <a:cubicBezTo>
                  <a:pt x="126443" y="434298"/>
                  <a:pt x="152267" y="408489"/>
                  <a:pt x="183830" y="408489"/>
                </a:cubicBezTo>
                <a:lnTo>
                  <a:pt x="198176" y="408489"/>
                </a:lnTo>
                <a:cubicBezTo>
                  <a:pt x="205350" y="408489"/>
                  <a:pt x="212523" y="402754"/>
                  <a:pt x="212523" y="395585"/>
                </a:cubicBezTo>
                <a:cubicBezTo>
                  <a:pt x="212523" y="392717"/>
                  <a:pt x="211088" y="389849"/>
                  <a:pt x="209654" y="386982"/>
                </a:cubicBezTo>
                <a:cubicBezTo>
                  <a:pt x="201046" y="379813"/>
                  <a:pt x="193872" y="368342"/>
                  <a:pt x="188134" y="356871"/>
                </a:cubicBezTo>
                <a:cubicBezTo>
                  <a:pt x="186699" y="356871"/>
                  <a:pt x="186699" y="356871"/>
                  <a:pt x="185264" y="356871"/>
                </a:cubicBezTo>
                <a:cubicBezTo>
                  <a:pt x="176656" y="356871"/>
                  <a:pt x="168048" y="338232"/>
                  <a:pt x="168048" y="326761"/>
                </a:cubicBezTo>
                <a:cubicBezTo>
                  <a:pt x="168048" y="313857"/>
                  <a:pt x="168048" y="303820"/>
                  <a:pt x="176656" y="303820"/>
                </a:cubicBezTo>
                <a:cubicBezTo>
                  <a:pt x="178091" y="303820"/>
                  <a:pt x="178091" y="303820"/>
                  <a:pt x="179526" y="303820"/>
                </a:cubicBezTo>
                <a:cubicBezTo>
                  <a:pt x="179526" y="270842"/>
                  <a:pt x="185264" y="227827"/>
                  <a:pt x="239782" y="227827"/>
                </a:cubicBezTo>
                <a:close/>
                <a:moveTo>
                  <a:pt x="81815" y="157682"/>
                </a:moveTo>
                <a:cubicBezTo>
                  <a:pt x="58849" y="157682"/>
                  <a:pt x="38754" y="176317"/>
                  <a:pt x="38754" y="200686"/>
                </a:cubicBezTo>
                <a:lnTo>
                  <a:pt x="38754" y="527517"/>
                </a:lnTo>
                <a:cubicBezTo>
                  <a:pt x="38754" y="550453"/>
                  <a:pt x="58849" y="570521"/>
                  <a:pt x="81815" y="570521"/>
                </a:cubicBezTo>
                <a:lnTo>
                  <a:pt x="525341" y="570521"/>
                </a:lnTo>
                <a:cubicBezTo>
                  <a:pt x="549742" y="570521"/>
                  <a:pt x="568402" y="550453"/>
                  <a:pt x="568402" y="527517"/>
                </a:cubicBezTo>
                <a:lnTo>
                  <a:pt x="568402" y="200686"/>
                </a:lnTo>
                <a:cubicBezTo>
                  <a:pt x="568402" y="176317"/>
                  <a:pt x="549742" y="157682"/>
                  <a:pt x="525341" y="157682"/>
                </a:cubicBezTo>
                <a:lnTo>
                  <a:pt x="387547" y="157682"/>
                </a:lnTo>
                <a:lnTo>
                  <a:pt x="387547" y="199252"/>
                </a:lnTo>
                <a:lnTo>
                  <a:pt x="229657" y="199252"/>
                </a:lnTo>
                <a:lnTo>
                  <a:pt x="229657" y="157682"/>
                </a:lnTo>
                <a:close/>
                <a:moveTo>
                  <a:pt x="310130" y="73107"/>
                </a:moveTo>
                <a:cubicBezTo>
                  <a:pt x="319652" y="73107"/>
                  <a:pt x="327372" y="80467"/>
                  <a:pt x="327372" y="89545"/>
                </a:cubicBezTo>
                <a:cubicBezTo>
                  <a:pt x="327372" y="98623"/>
                  <a:pt x="319652" y="105983"/>
                  <a:pt x="310130" y="105983"/>
                </a:cubicBezTo>
                <a:cubicBezTo>
                  <a:pt x="300608" y="105983"/>
                  <a:pt x="292888" y="98623"/>
                  <a:pt x="292888" y="89545"/>
                </a:cubicBezTo>
                <a:cubicBezTo>
                  <a:pt x="292888" y="80467"/>
                  <a:pt x="300608" y="73107"/>
                  <a:pt x="310130" y="73107"/>
                </a:cubicBezTo>
                <a:close/>
                <a:moveTo>
                  <a:pt x="269847" y="38704"/>
                </a:moveTo>
                <a:lnTo>
                  <a:pt x="269847" y="160549"/>
                </a:lnTo>
                <a:lnTo>
                  <a:pt x="348792" y="160549"/>
                </a:lnTo>
                <a:lnTo>
                  <a:pt x="348792" y="38704"/>
                </a:lnTo>
                <a:close/>
                <a:moveTo>
                  <a:pt x="229657" y="0"/>
                </a:moveTo>
                <a:lnTo>
                  <a:pt x="387547" y="0"/>
                </a:lnTo>
                <a:lnTo>
                  <a:pt x="387547" y="118978"/>
                </a:lnTo>
                <a:lnTo>
                  <a:pt x="525341" y="118978"/>
                </a:lnTo>
                <a:cubicBezTo>
                  <a:pt x="571272" y="118978"/>
                  <a:pt x="607156" y="154815"/>
                  <a:pt x="607156" y="200686"/>
                </a:cubicBezTo>
                <a:lnTo>
                  <a:pt x="607156" y="527517"/>
                </a:lnTo>
                <a:cubicBezTo>
                  <a:pt x="607156" y="571955"/>
                  <a:pt x="571272" y="609225"/>
                  <a:pt x="525341" y="609225"/>
                </a:cubicBezTo>
                <a:lnTo>
                  <a:pt x="81815" y="609225"/>
                </a:lnTo>
                <a:cubicBezTo>
                  <a:pt x="37319" y="609225"/>
                  <a:pt x="0" y="571955"/>
                  <a:pt x="0" y="527517"/>
                </a:cubicBezTo>
                <a:lnTo>
                  <a:pt x="0" y="200686"/>
                </a:lnTo>
                <a:cubicBezTo>
                  <a:pt x="0" y="154815"/>
                  <a:pt x="37319" y="118978"/>
                  <a:pt x="81815" y="118978"/>
                </a:cubicBezTo>
                <a:lnTo>
                  <a:pt x="229657" y="118978"/>
                </a:lnTo>
                <a:close/>
              </a:path>
            </a:pathLst>
          </a:custGeom>
          <a:solidFill>
            <a:schemeClr val="bg1"/>
          </a:solidFill>
          <a:ln>
            <a:noFill/>
          </a:ln>
        </p:spPr>
      </p:sp>
      <p:sp>
        <p:nvSpPr>
          <p:cNvPr id="23" name="文本框 22"/>
          <p:cNvSpPr txBox="1"/>
          <p:nvPr/>
        </p:nvSpPr>
        <p:spPr>
          <a:xfrm>
            <a:off x="372544" y="3222553"/>
            <a:ext cx="5545560" cy="777457"/>
          </a:xfrm>
          <a:prstGeom prst="rect">
            <a:avLst/>
          </a:prstGeom>
          <a:noFill/>
        </p:spPr>
        <p:txBody>
          <a:bodyPr wrap="square" rtlCol="0">
            <a:spAutoFit/>
          </a:bodyPr>
          <a:lstStyle/>
          <a:p>
            <a:pPr lvl="0">
              <a:lnSpc>
                <a:spcPct val="130000"/>
              </a:lnSpc>
            </a:pPr>
            <a:r>
              <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单击此处添加文本单击此处添加文本</a:t>
            </a:r>
            <a:endParaRPr kumimoji="0" lang="en-US" altLang="zh-CN"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lvl="0">
              <a:lnSpc>
                <a:spcPct val="130000"/>
              </a:lnSpc>
            </a:pPr>
            <a:r>
              <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单击此处添加</a:t>
            </a:r>
            <a:r>
              <a:rPr lang="zh-CN" altLang="en-US" dirty="0">
                <a:solidFill>
                  <a:schemeClr val="bg1"/>
                </a:solidFill>
                <a:latin typeface="微软雅黑" panose="020B0503020204020204" pitchFamily="34" charset="-122"/>
                <a:ea typeface="微软雅黑" panose="020B0503020204020204" pitchFamily="34" charset="-122"/>
              </a:rPr>
              <a:t>文单击此处添加文本单击此处添加</a:t>
            </a:r>
            <a:endParaRPr kumimoji="0" lang="en-US" altLang="zh-CN"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24" name="文本框 23"/>
          <p:cNvSpPr txBox="1"/>
          <p:nvPr/>
        </p:nvSpPr>
        <p:spPr>
          <a:xfrm>
            <a:off x="6755731" y="906828"/>
            <a:ext cx="5545560" cy="777457"/>
          </a:xfrm>
          <a:prstGeom prst="rect">
            <a:avLst/>
          </a:prstGeom>
          <a:noFill/>
        </p:spPr>
        <p:txBody>
          <a:bodyPr wrap="square" rtlCol="0">
            <a:spAutoFit/>
          </a:bodyPr>
          <a:lstStyle/>
          <a:p>
            <a:pPr lvl="0">
              <a:lnSpc>
                <a:spcPct val="130000"/>
              </a:lnSpc>
            </a:pPr>
            <a:r>
              <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单击此处添加文本单击此处添加文本</a:t>
            </a:r>
            <a:endParaRPr kumimoji="0" lang="en-US" altLang="zh-CN"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lvl="0">
              <a:lnSpc>
                <a:spcPct val="130000"/>
              </a:lnSpc>
            </a:pPr>
            <a:r>
              <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单击此处添加</a:t>
            </a:r>
            <a:r>
              <a:rPr lang="zh-CN" altLang="en-US" dirty="0">
                <a:solidFill>
                  <a:schemeClr val="bg1"/>
                </a:solidFill>
                <a:latin typeface="微软雅黑" panose="020B0503020204020204" pitchFamily="34" charset="-122"/>
                <a:ea typeface="微软雅黑" panose="020B0503020204020204" pitchFamily="34" charset="-122"/>
              </a:rPr>
              <a:t>文单击此处添加文本单击此处添加</a:t>
            </a:r>
            <a:endParaRPr kumimoji="0" lang="en-US" altLang="zh-CN"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p:cNvSpPr txBox="1"/>
          <p:nvPr/>
        </p:nvSpPr>
        <p:spPr>
          <a:xfrm>
            <a:off x="7383399" y="5051523"/>
            <a:ext cx="1591152" cy="492443"/>
          </a:xfrm>
          <a:prstGeom prst="rect">
            <a:avLst/>
          </a:prstGeom>
          <a:noFill/>
        </p:spPr>
        <p:txBody>
          <a:bodyPr wrap="square" rtlCol="0">
            <a:spAutoFit/>
          </a:bodyPr>
          <a:lstStyle/>
          <a:p>
            <a:r>
              <a:rPr lang="zh-CN" altLang="en-US" sz="2600" dirty="0">
                <a:solidFill>
                  <a:schemeClr val="bg1"/>
                </a:solidFill>
                <a:latin typeface="微软雅黑" panose="020B0503020204020204" pitchFamily="34" charset="-122"/>
                <a:ea typeface="微软雅黑" panose="020B0503020204020204" pitchFamily="34" charset="-122"/>
              </a:rPr>
              <a:t>研究应用</a:t>
            </a:r>
            <a:endParaRPr lang="zh-CN" altLang="en-US" sz="2600" dirty="0">
              <a:solidFill>
                <a:schemeClr val="bg1"/>
              </a:solidFill>
              <a:latin typeface="微软雅黑" panose="020B0503020204020204" pitchFamily="34" charset="-122"/>
              <a:ea typeface="微软雅黑" panose="020B0503020204020204" pitchFamily="34" charset="-122"/>
            </a:endParaRPr>
          </a:p>
        </p:txBody>
      </p:sp>
      <p:sp>
        <p:nvSpPr>
          <p:cNvPr id="26" name="business-card_47912"/>
          <p:cNvSpPr>
            <a:spLocks noChangeAspect="1"/>
          </p:cNvSpPr>
          <p:nvPr/>
        </p:nvSpPr>
        <p:spPr bwMode="auto">
          <a:xfrm>
            <a:off x="6812881" y="5051523"/>
            <a:ext cx="444711" cy="446227"/>
          </a:xfrm>
          <a:custGeom>
            <a:avLst/>
            <a:gdLst>
              <a:gd name="connsiteX0" fmla="*/ 358868 w 607156"/>
              <a:gd name="connsiteY0" fmla="*/ 427147 h 609225"/>
              <a:gd name="connsiteX1" fmla="*/ 468018 w 607156"/>
              <a:gd name="connsiteY1" fmla="*/ 427147 h 609225"/>
              <a:gd name="connsiteX2" fmla="*/ 480943 w 607156"/>
              <a:gd name="connsiteY2" fmla="*/ 440063 h 609225"/>
              <a:gd name="connsiteX3" fmla="*/ 480943 w 607156"/>
              <a:gd name="connsiteY3" fmla="*/ 461590 h 609225"/>
              <a:gd name="connsiteX4" fmla="*/ 468018 w 607156"/>
              <a:gd name="connsiteY4" fmla="*/ 474506 h 609225"/>
              <a:gd name="connsiteX5" fmla="*/ 370358 w 607156"/>
              <a:gd name="connsiteY5" fmla="*/ 474506 h 609225"/>
              <a:gd name="connsiteX6" fmla="*/ 370358 w 607156"/>
              <a:gd name="connsiteY6" fmla="*/ 465895 h 609225"/>
              <a:gd name="connsiteX7" fmla="*/ 358868 w 607156"/>
              <a:gd name="connsiteY7" fmla="*/ 427147 h 609225"/>
              <a:gd name="connsiteX8" fmla="*/ 328686 w 607156"/>
              <a:gd name="connsiteY8" fmla="*/ 339787 h 609225"/>
              <a:gd name="connsiteX9" fmla="*/ 468016 w 607156"/>
              <a:gd name="connsiteY9" fmla="*/ 339787 h 609225"/>
              <a:gd name="connsiteX10" fmla="*/ 480943 w 607156"/>
              <a:gd name="connsiteY10" fmla="*/ 352640 h 609225"/>
              <a:gd name="connsiteX11" fmla="*/ 480943 w 607156"/>
              <a:gd name="connsiteY11" fmla="*/ 374063 h 609225"/>
              <a:gd name="connsiteX12" fmla="*/ 468016 w 607156"/>
              <a:gd name="connsiteY12" fmla="*/ 386916 h 609225"/>
              <a:gd name="connsiteX13" fmla="*/ 301394 w 607156"/>
              <a:gd name="connsiteY13" fmla="*/ 386916 h 609225"/>
              <a:gd name="connsiteX14" fmla="*/ 301394 w 607156"/>
              <a:gd name="connsiteY14" fmla="*/ 374063 h 609225"/>
              <a:gd name="connsiteX15" fmla="*/ 301394 w 607156"/>
              <a:gd name="connsiteY15" fmla="*/ 372635 h 609225"/>
              <a:gd name="connsiteX16" fmla="*/ 328686 w 607156"/>
              <a:gd name="connsiteY16" fmla="*/ 339787 h 609225"/>
              <a:gd name="connsiteX17" fmla="*/ 307141 w 607156"/>
              <a:gd name="connsiteY17" fmla="*/ 252196 h 609225"/>
              <a:gd name="connsiteX18" fmla="*/ 468016 w 607156"/>
              <a:gd name="connsiteY18" fmla="*/ 252196 h 609225"/>
              <a:gd name="connsiteX19" fmla="*/ 480943 w 607156"/>
              <a:gd name="connsiteY19" fmla="*/ 265112 h 609225"/>
              <a:gd name="connsiteX20" fmla="*/ 480943 w 607156"/>
              <a:gd name="connsiteY20" fmla="*/ 286639 h 609225"/>
              <a:gd name="connsiteX21" fmla="*/ 468016 w 607156"/>
              <a:gd name="connsiteY21" fmla="*/ 299555 h 609225"/>
              <a:gd name="connsiteX22" fmla="*/ 324378 w 607156"/>
              <a:gd name="connsiteY22" fmla="*/ 299555 h 609225"/>
              <a:gd name="connsiteX23" fmla="*/ 317196 w 607156"/>
              <a:gd name="connsiteY23" fmla="*/ 290944 h 609225"/>
              <a:gd name="connsiteX24" fmla="*/ 307141 w 607156"/>
              <a:gd name="connsiteY24" fmla="*/ 252196 h 609225"/>
              <a:gd name="connsiteX25" fmla="*/ 239782 w 607156"/>
              <a:gd name="connsiteY25" fmla="*/ 227827 h 609225"/>
              <a:gd name="connsiteX26" fmla="*/ 301473 w 607156"/>
              <a:gd name="connsiteY26" fmla="*/ 303820 h 609225"/>
              <a:gd name="connsiteX27" fmla="*/ 304342 w 607156"/>
              <a:gd name="connsiteY27" fmla="*/ 303820 h 609225"/>
              <a:gd name="connsiteX28" fmla="*/ 312950 w 607156"/>
              <a:gd name="connsiteY28" fmla="*/ 326761 h 609225"/>
              <a:gd name="connsiteX29" fmla="*/ 295734 w 607156"/>
              <a:gd name="connsiteY29" fmla="*/ 356871 h 609225"/>
              <a:gd name="connsiteX30" fmla="*/ 291430 w 607156"/>
              <a:gd name="connsiteY30" fmla="*/ 355438 h 609225"/>
              <a:gd name="connsiteX31" fmla="*/ 271345 w 607156"/>
              <a:gd name="connsiteY31" fmla="*/ 386982 h 609225"/>
              <a:gd name="connsiteX32" fmla="*/ 267041 w 607156"/>
              <a:gd name="connsiteY32" fmla="*/ 395585 h 609225"/>
              <a:gd name="connsiteX33" fmla="*/ 281387 w 607156"/>
              <a:gd name="connsiteY33" fmla="*/ 408489 h 609225"/>
              <a:gd name="connsiteX34" fmla="*/ 295734 w 607156"/>
              <a:gd name="connsiteY34" fmla="*/ 408489 h 609225"/>
              <a:gd name="connsiteX35" fmla="*/ 353121 w 607156"/>
              <a:gd name="connsiteY35" fmla="*/ 465842 h 609225"/>
              <a:gd name="connsiteX36" fmla="*/ 353121 w 607156"/>
              <a:gd name="connsiteY36" fmla="*/ 481614 h 609225"/>
              <a:gd name="connsiteX37" fmla="*/ 335905 w 607156"/>
              <a:gd name="connsiteY37" fmla="*/ 500254 h 609225"/>
              <a:gd name="connsiteX38" fmla="*/ 145093 w 607156"/>
              <a:gd name="connsiteY38" fmla="*/ 500254 h 609225"/>
              <a:gd name="connsiteX39" fmla="*/ 126443 w 607156"/>
              <a:gd name="connsiteY39" fmla="*/ 481614 h 609225"/>
              <a:gd name="connsiteX40" fmla="*/ 126443 w 607156"/>
              <a:gd name="connsiteY40" fmla="*/ 465842 h 609225"/>
              <a:gd name="connsiteX41" fmla="*/ 183830 w 607156"/>
              <a:gd name="connsiteY41" fmla="*/ 408489 h 609225"/>
              <a:gd name="connsiteX42" fmla="*/ 198176 w 607156"/>
              <a:gd name="connsiteY42" fmla="*/ 408489 h 609225"/>
              <a:gd name="connsiteX43" fmla="*/ 212523 w 607156"/>
              <a:gd name="connsiteY43" fmla="*/ 395585 h 609225"/>
              <a:gd name="connsiteX44" fmla="*/ 209654 w 607156"/>
              <a:gd name="connsiteY44" fmla="*/ 386982 h 609225"/>
              <a:gd name="connsiteX45" fmla="*/ 188134 w 607156"/>
              <a:gd name="connsiteY45" fmla="*/ 356871 h 609225"/>
              <a:gd name="connsiteX46" fmla="*/ 185264 w 607156"/>
              <a:gd name="connsiteY46" fmla="*/ 356871 h 609225"/>
              <a:gd name="connsiteX47" fmla="*/ 168048 w 607156"/>
              <a:gd name="connsiteY47" fmla="*/ 326761 h 609225"/>
              <a:gd name="connsiteX48" fmla="*/ 176656 w 607156"/>
              <a:gd name="connsiteY48" fmla="*/ 303820 h 609225"/>
              <a:gd name="connsiteX49" fmla="*/ 179526 w 607156"/>
              <a:gd name="connsiteY49" fmla="*/ 303820 h 609225"/>
              <a:gd name="connsiteX50" fmla="*/ 239782 w 607156"/>
              <a:gd name="connsiteY50" fmla="*/ 227827 h 609225"/>
              <a:gd name="connsiteX51" fmla="*/ 81815 w 607156"/>
              <a:gd name="connsiteY51" fmla="*/ 157682 h 609225"/>
              <a:gd name="connsiteX52" fmla="*/ 38754 w 607156"/>
              <a:gd name="connsiteY52" fmla="*/ 200686 h 609225"/>
              <a:gd name="connsiteX53" fmla="*/ 38754 w 607156"/>
              <a:gd name="connsiteY53" fmla="*/ 527517 h 609225"/>
              <a:gd name="connsiteX54" fmla="*/ 81815 w 607156"/>
              <a:gd name="connsiteY54" fmla="*/ 570521 h 609225"/>
              <a:gd name="connsiteX55" fmla="*/ 525341 w 607156"/>
              <a:gd name="connsiteY55" fmla="*/ 570521 h 609225"/>
              <a:gd name="connsiteX56" fmla="*/ 568402 w 607156"/>
              <a:gd name="connsiteY56" fmla="*/ 527517 h 609225"/>
              <a:gd name="connsiteX57" fmla="*/ 568402 w 607156"/>
              <a:gd name="connsiteY57" fmla="*/ 200686 h 609225"/>
              <a:gd name="connsiteX58" fmla="*/ 525341 w 607156"/>
              <a:gd name="connsiteY58" fmla="*/ 157682 h 609225"/>
              <a:gd name="connsiteX59" fmla="*/ 387547 w 607156"/>
              <a:gd name="connsiteY59" fmla="*/ 157682 h 609225"/>
              <a:gd name="connsiteX60" fmla="*/ 387547 w 607156"/>
              <a:gd name="connsiteY60" fmla="*/ 199252 h 609225"/>
              <a:gd name="connsiteX61" fmla="*/ 229657 w 607156"/>
              <a:gd name="connsiteY61" fmla="*/ 199252 h 609225"/>
              <a:gd name="connsiteX62" fmla="*/ 229657 w 607156"/>
              <a:gd name="connsiteY62" fmla="*/ 157682 h 609225"/>
              <a:gd name="connsiteX63" fmla="*/ 310130 w 607156"/>
              <a:gd name="connsiteY63" fmla="*/ 73107 h 609225"/>
              <a:gd name="connsiteX64" fmla="*/ 327372 w 607156"/>
              <a:gd name="connsiteY64" fmla="*/ 89545 h 609225"/>
              <a:gd name="connsiteX65" fmla="*/ 310130 w 607156"/>
              <a:gd name="connsiteY65" fmla="*/ 105983 h 609225"/>
              <a:gd name="connsiteX66" fmla="*/ 292888 w 607156"/>
              <a:gd name="connsiteY66" fmla="*/ 89545 h 609225"/>
              <a:gd name="connsiteX67" fmla="*/ 310130 w 607156"/>
              <a:gd name="connsiteY67" fmla="*/ 73107 h 609225"/>
              <a:gd name="connsiteX68" fmla="*/ 269847 w 607156"/>
              <a:gd name="connsiteY68" fmla="*/ 38704 h 609225"/>
              <a:gd name="connsiteX69" fmla="*/ 269847 w 607156"/>
              <a:gd name="connsiteY69" fmla="*/ 160549 h 609225"/>
              <a:gd name="connsiteX70" fmla="*/ 348792 w 607156"/>
              <a:gd name="connsiteY70" fmla="*/ 160549 h 609225"/>
              <a:gd name="connsiteX71" fmla="*/ 348792 w 607156"/>
              <a:gd name="connsiteY71" fmla="*/ 38704 h 609225"/>
              <a:gd name="connsiteX72" fmla="*/ 229657 w 607156"/>
              <a:gd name="connsiteY72" fmla="*/ 0 h 609225"/>
              <a:gd name="connsiteX73" fmla="*/ 387547 w 607156"/>
              <a:gd name="connsiteY73" fmla="*/ 0 h 609225"/>
              <a:gd name="connsiteX74" fmla="*/ 387547 w 607156"/>
              <a:gd name="connsiteY74" fmla="*/ 118978 h 609225"/>
              <a:gd name="connsiteX75" fmla="*/ 525341 w 607156"/>
              <a:gd name="connsiteY75" fmla="*/ 118978 h 609225"/>
              <a:gd name="connsiteX76" fmla="*/ 607156 w 607156"/>
              <a:gd name="connsiteY76" fmla="*/ 200686 h 609225"/>
              <a:gd name="connsiteX77" fmla="*/ 607156 w 607156"/>
              <a:gd name="connsiteY77" fmla="*/ 527517 h 609225"/>
              <a:gd name="connsiteX78" fmla="*/ 525341 w 607156"/>
              <a:gd name="connsiteY78" fmla="*/ 609225 h 609225"/>
              <a:gd name="connsiteX79" fmla="*/ 81815 w 607156"/>
              <a:gd name="connsiteY79" fmla="*/ 609225 h 609225"/>
              <a:gd name="connsiteX80" fmla="*/ 0 w 607156"/>
              <a:gd name="connsiteY80" fmla="*/ 527517 h 609225"/>
              <a:gd name="connsiteX81" fmla="*/ 0 w 607156"/>
              <a:gd name="connsiteY81" fmla="*/ 200686 h 609225"/>
              <a:gd name="connsiteX82" fmla="*/ 81815 w 607156"/>
              <a:gd name="connsiteY82" fmla="*/ 118978 h 609225"/>
              <a:gd name="connsiteX83" fmla="*/ 229657 w 607156"/>
              <a:gd name="connsiteY83" fmla="*/ 118978 h 60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56" h="609225">
                <a:moveTo>
                  <a:pt x="358868" y="427147"/>
                </a:moveTo>
                <a:lnTo>
                  <a:pt x="468018" y="427147"/>
                </a:lnTo>
                <a:cubicBezTo>
                  <a:pt x="475199" y="427147"/>
                  <a:pt x="480943" y="432888"/>
                  <a:pt x="480943" y="440063"/>
                </a:cubicBezTo>
                <a:lnTo>
                  <a:pt x="480943" y="461590"/>
                </a:lnTo>
                <a:cubicBezTo>
                  <a:pt x="480943" y="468766"/>
                  <a:pt x="475199" y="474506"/>
                  <a:pt x="468018" y="474506"/>
                </a:cubicBezTo>
                <a:lnTo>
                  <a:pt x="370358" y="474506"/>
                </a:lnTo>
                <a:lnTo>
                  <a:pt x="370358" y="465895"/>
                </a:lnTo>
                <a:cubicBezTo>
                  <a:pt x="370358" y="451544"/>
                  <a:pt x="366049" y="438628"/>
                  <a:pt x="358868" y="427147"/>
                </a:cubicBezTo>
                <a:close/>
                <a:moveTo>
                  <a:pt x="328686" y="339787"/>
                </a:moveTo>
                <a:lnTo>
                  <a:pt x="468016" y="339787"/>
                </a:lnTo>
                <a:cubicBezTo>
                  <a:pt x="475198" y="339787"/>
                  <a:pt x="480943" y="345500"/>
                  <a:pt x="480943" y="352640"/>
                </a:cubicBezTo>
                <a:lnTo>
                  <a:pt x="480943" y="374063"/>
                </a:lnTo>
                <a:cubicBezTo>
                  <a:pt x="480943" y="381203"/>
                  <a:pt x="475198" y="386916"/>
                  <a:pt x="468016" y="386916"/>
                </a:cubicBezTo>
                <a:lnTo>
                  <a:pt x="301394" y="386916"/>
                </a:lnTo>
                <a:lnTo>
                  <a:pt x="301394" y="374063"/>
                </a:lnTo>
                <a:cubicBezTo>
                  <a:pt x="301394" y="374063"/>
                  <a:pt x="301394" y="374063"/>
                  <a:pt x="301394" y="372635"/>
                </a:cubicBezTo>
                <a:cubicBezTo>
                  <a:pt x="314322" y="368350"/>
                  <a:pt x="324377" y="354069"/>
                  <a:pt x="328686" y="339787"/>
                </a:cubicBezTo>
                <a:close/>
                <a:moveTo>
                  <a:pt x="307141" y="252196"/>
                </a:moveTo>
                <a:lnTo>
                  <a:pt x="468016" y="252196"/>
                </a:lnTo>
                <a:cubicBezTo>
                  <a:pt x="475198" y="252196"/>
                  <a:pt x="480943" y="257937"/>
                  <a:pt x="480943" y="265112"/>
                </a:cubicBezTo>
                <a:lnTo>
                  <a:pt x="480943" y="286639"/>
                </a:lnTo>
                <a:cubicBezTo>
                  <a:pt x="480943" y="293815"/>
                  <a:pt x="475198" y="299555"/>
                  <a:pt x="468016" y="299555"/>
                </a:cubicBezTo>
                <a:lnTo>
                  <a:pt x="324378" y="299555"/>
                </a:lnTo>
                <a:cubicBezTo>
                  <a:pt x="322941" y="295250"/>
                  <a:pt x="320069" y="292379"/>
                  <a:pt x="317196" y="290944"/>
                </a:cubicBezTo>
                <a:cubicBezTo>
                  <a:pt x="315760" y="275158"/>
                  <a:pt x="311450" y="262242"/>
                  <a:pt x="307141" y="252196"/>
                </a:cubicBezTo>
                <a:close/>
                <a:moveTo>
                  <a:pt x="239782" y="227827"/>
                </a:moveTo>
                <a:cubicBezTo>
                  <a:pt x="291430" y="227827"/>
                  <a:pt x="300038" y="270842"/>
                  <a:pt x="301473" y="303820"/>
                </a:cubicBezTo>
                <a:cubicBezTo>
                  <a:pt x="301473" y="303820"/>
                  <a:pt x="302908" y="303820"/>
                  <a:pt x="304342" y="303820"/>
                </a:cubicBezTo>
                <a:cubicBezTo>
                  <a:pt x="311516" y="303820"/>
                  <a:pt x="312950" y="313857"/>
                  <a:pt x="312950" y="326761"/>
                </a:cubicBezTo>
                <a:cubicBezTo>
                  <a:pt x="312950" y="338232"/>
                  <a:pt x="302908" y="356871"/>
                  <a:pt x="295734" y="356871"/>
                </a:cubicBezTo>
                <a:cubicBezTo>
                  <a:pt x="294300" y="356871"/>
                  <a:pt x="292865" y="356871"/>
                  <a:pt x="291430" y="355438"/>
                </a:cubicBezTo>
                <a:cubicBezTo>
                  <a:pt x="287126" y="368342"/>
                  <a:pt x="279953" y="378379"/>
                  <a:pt x="271345" y="386982"/>
                </a:cubicBezTo>
                <a:cubicBezTo>
                  <a:pt x="268475" y="389849"/>
                  <a:pt x="267041" y="392717"/>
                  <a:pt x="267041" y="395585"/>
                </a:cubicBezTo>
                <a:cubicBezTo>
                  <a:pt x="267041" y="402754"/>
                  <a:pt x="274214" y="408489"/>
                  <a:pt x="281387" y="408489"/>
                </a:cubicBezTo>
                <a:lnTo>
                  <a:pt x="295734" y="408489"/>
                </a:lnTo>
                <a:cubicBezTo>
                  <a:pt x="327297" y="408489"/>
                  <a:pt x="353121" y="434298"/>
                  <a:pt x="353121" y="465842"/>
                </a:cubicBezTo>
                <a:lnTo>
                  <a:pt x="353121" y="481614"/>
                </a:lnTo>
                <a:cubicBezTo>
                  <a:pt x="353121" y="491651"/>
                  <a:pt x="345948" y="500254"/>
                  <a:pt x="335905" y="500254"/>
                </a:cubicBezTo>
                <a:lnTo>
                  <a:pt x="145093" y="500254"/>
                </a:lnTo>
                <a:cubicBezTo>
                  <a:pt x="135051" y="500254"/>
                  <a:pt x="126443" y="491651"/>
                  <a:pt x="126443" y="481614"/>
                </a:cubicBezTo>
                <a:lnTo>
                  <a:pt x="126443" y="465842"/>
                </a:lnTo>
                <a:cubicBezTo>
                  <a:pt x="126443" y="434298"/>
                  <a:pt x="152267" y="408489"/>
                  <a:pt x="183830" y="408489"/>
                </a:cubicBezTo>
                <a:lnTo>
                  <a:pt x="198176" y="408489"/>
                </a:lnTo>
                <a:cubicBezTo>
                  <a:pt x="205350" y="408489"/>
                  <a:pt x="212523" y="402754"/>
                  <a:pt x="212523" y="395585"/>
                </a:cubicBezTo>
                <a:cubicBezTo>
                  <a:pt x="212523" y="392717"/>
                  <a:pt x="211088" y="389849"/>
                  <a:pt x="209654" y="386982"/>
                </a:cubicBezTo>
                <a:cubicBezTo>
                  <a:pt x="201046" y="379813"/>
                  <a:pt x="193872" y="368342"/>
                  <a:pt x="188134" y="356871"/>
                </a:cubicBezTo>
                <a:cubicBezTo>
                  <a:pt x="186699" y="356871"/>
                  <a:pt x="186699" y="356871"/>
                  <a:pt x="185264" y="356871"/>
                </a:cubicBezTo>
                <a:cubicBezTo>
                  <a:pt x="176656" y="356871"/>
                  <a:pt x="168048" y="338232"/>
                  <a:pt x="168048" y="326761"/>
                </a:cubicBezTo>
                <a:cubicBezTo>
                  <a:pt x="168048" y="313857"/>
                  <a:pt x="168048" y="303820"/>
                  <a:pt x="176656" y="303820"/>
                </a:cubicBezTo>
                <a:cubicBezTo>
                  <a:pt x="178091" y="303820"/>
                  <a:pt x="178091" y="303820"/>
                  <a:pt x="179526" y="303820"/>
                </a:cubicBezTo>
                <a:cubicBezTo>
                  <a:pt x="179526" y="270842"/>
                  <a:pt x="185264" y="227827"/>
                  <a:pt x="239782" y="227827"/>
                </a:cubicBezTo>
                <a:close/>
                <a:moveTo>
                  <a:pt x="81815" y="157682"/>
                </a:moveTo>
                <a:cubicBezTo>
                  <a:pt x="58849" y="157682"/>
                  <a:pt x="38754" y="176317"/>
                  <a:pt x="38754" y="200686"/>
                </a:cubicBezTo>
                <a:lnTo>
                  <a:pt x="38754" y="527517"/>
                </a:lnTo>
                <a:cubicBezTo>
                  <a:pt x="38754" y="550453"/>
                  <a:pt x="58849" y="570521"/>
                  <a:pt x="81815" y="570521"/>
                </a:cubicBezTo>
                <a:lnTo>
                  <a:pt x="525341" y="570521"/>
                </a:lnTo>
                <a:cubicBezTo>
                  <a:pt x="549742" y="570521"/>
                  <a:pt x="568402" y="550453"/>
                  <a:pt x="568402" y="527517"/>
                </a:cubicBezTo>
                <a:lnTo>
                  <a:pt x="568402" y="200686"/>
                </a:lnTo>
                <a:cubicBezTo>
                  <a:pt x="568402" y="176317"/>
                  <a:pt x="549742" y="157682"/>
                  <a:pt x="525341" y="157682"/>
                </a:cubicBezTo>
                <a:lnTo>
                  <a:pt x="387547" y="157682"/>
                </a:lnTo>
                <a:lnTo>
                  <a:pt x="387547" y="199252"/>
                </a:lnTo>
                <a:lnTo>
                  <a:pt x="229657" y="199252"/>
                </a:lnTo>
                <a:lnTo>
                  <a:pt x="229657" y="157682"/>
                </a:lnTo>
                <a:close/>
                <a:moveTo>
                  <a:pt x="310130" y="73107"/>
                </a:moveTo>
                <a:cubicBezTo>
                  <a:pt x="319652" y="73107"/>
                  <a:pt x="327372" y="80467"/>
                  <a:pt x="327372" y="89545"/>
                </a:cubicBezTo>
                <a:cubicBezTo>
                  <a:pt x="327372" y="98623"/>
                  <a:pt x="319652" y="105983"/>
                  <a:pt x="310130" y="105983"/>
                </a:cubicBezTo>
                <a:cubicBezTo>
                  <a:pt x="300608" y="105983"/>
                  <a:pt x="292888" y="98623"/>
                  <a:pt x="292888" y="89545"/>
                </a:cubicBezTo>
                <a:cubicBezTo>
                  <a:pt x="292888" y="80467"/>
                  <a:pt x="300608" y="73107"/>
                  <a:pt x="310130" y="73107"/>
                </a:cubicBezTo>
                <a:close/>
                <a:moveTo>
                  <a:pt x="269847" y="38704"/>
                </a:moveTo>
                <a:lnTo>
                  <a:pt x="269847" y="160549"/>
                </a:lnTo>
                <a:lnTo>
                  <a:pt x="348792" y="160549"/>
                </a:lnTo>
                <a:lnTo>
                  <a:pt x="348792" y="38704"/>
                </a:lnTo>
                <a:close/>
                <a:moveTo>
                  <a:pt x="229657" y="0"/>
                </a:moveTo>
                <a:lnTo>
                  <a:pt x="387547" y="0"/>
                </a:lnTo>
                <a:lnTo>
                  <a:pt x="387547" y="118978"/>
                </a:lnTo>
                <a:lnTo>
                  <a:pt x="525341" y="118978"/>
                </a:lnTo>
                <a:cubicBezTo>
                  <a:pt x="571272" y="118978"/>
                  <a:pt x="607156" y="154815"/>
                  <a:pt x="607156" y="200686"/>
                </a:cubicBezTo>
                <a:lnTo>
                  <a:pt x="607156" y="527517"/>
                </a:lnTo>
                <a:cubicBezTo>
                  <a:pt x="607156" y="571955"/>
                  <a:pt x="571272" y="609225"/>
                  <a:pt x="525341" y="609225"/>
                </a:cubicBezTo>
                <a:lnTo>
                  <a:pt x="81815" y="609225"/>
                </a:lnTo>
                <a:cubicBezTo>
                  <a:pt x="37319" y="609225"/>
                  <a:pt x="0" y="571955"/>
                  <a:pt x="0" y="527517"/>
                </a:cubicBezTo>
                <a:lnTo>
                  <a:pt x="0" y="200686"/>
                </a:lnTo>
                <a:cubicBezTo>
                  <a:pt x="0" y="154815"/>
                  <a:pt x="37319" y="118978"/>
                  <a:pt x="81815" y="118978"/>
                </a:cubicBezTo>
                <a:lnTo>
                  <a:pt x="229657" y="118978"/>
                </a:lnTo>
                <a:close/>
              </a:path>
            </a:pathLst>
          </a:custGeom>
          <a:solidFill>
            <a:schemeClr val="bg1"/>
          </a:solidFill>
          <a:ln>
            <a:noFill/>
          </a:ln>
        </p:spPr>
      </p:sp>
      <p:sp>
        <p:nvSpPr>
          <p:cNvPr id="27" name="文本框 26"/>
          <p:cNvSpPr txBox="1"/>
          <p:nvPr/>
        </p:nvSpPr>
        <p:spPr>
          <a:xfrm>
            <a:off x="6755731" y="5604724"/>
            <a:ext cx="5545560" cy="777457"/>
          </a:xfrm>
          <a:prstGeom prst="rect">
            <a:avLst/>
          </a:prstGeom>
          <a:noFill/>
        </p:spPr>
        <p:txBody>
          <a:bodyPr wrap="square" rtlCol="0">
            <a:spAutoFit/>
          </a:bodyPr>
          <a:lstStyle/>
          <a:p>
            <a:pPr lvl="0">
              <a:lnSpc>
                <a:spcPct val="130000"/>
              </a:lnSpc>
            </a:pPr>
            <a:r>
              <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单击此处添加文本单击此处添加文本</a:t>
            </a:r>
            <a:endParaRPr kumimoji="0" lang="en-US" altLang="zh-CN"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lvl="0">
              <a:lnSpc>
                <a:spcPct val="130000"/>
              </a:lnSpc>
            </a:pPr>
            <a:r>
              <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单击此处添加</a:t>
            </a:r>
            <a:r>
              <a:rPr lang="zh-CN" altLang="en-US" dirty="0">
                <a:solidFill>
                  <a:schemeClr val="bg1"/>
                </a:solidFill>
                <a:latin typeface="微软雅黑" panose="020B0503020204020204" pitchFamily="34" charset="-122"/>
                <a:ea typeface="微软雅黑" panose="020B0503020204020204" pitchFamily="34" charset="-122"/>
              </a:rPr>
              <a:t>文单击此处添加文本单击此处添加</a:t>
            </a:r>
            <a:endParaRPr kumimoji="0" lang="en-US" altLang="zh-CN"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7475623" y="1996908"/>
            <a:ext cx="3368842" cy="3368842"/>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椭圆 2"/>
          <p:cNvSpPr/>
          <p:nvPr/>
        </p:nvSpPr>
        <p:spPr>
          <a:xfrm>
            <a:off x="1155031" y="1996908"/>
            <a:ext cx="3368842" cy="3368842"/>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4315327" y="1996908"/>
            <a:ext cx="3368842" cy="3368842"/>
          </a:xfrm>
          <a:prstGeom prst="ellipse">
            <a:avLst/>
          </a:pr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2090432" y="2776276"/>
            <a:ext cx="1771109"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rPr>
              <a:t>成果展示</a:t>
            </a:r>
            <a:endParaRPr kumimoji="0" lang="zh-CN" altLang="en-US" sz="26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8378762" y="2792318"/>
            <a:ext cx="1771109"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rPr>
              <a:t>成果展示</a:t>
            </a:r>
            <a:endParaRPr kumimoji="0" lang="zh-CN" altLang="en-US" sz="26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1259304" y="3285059"/>
            <a:ext cx="3160296" cy="1497654"/>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单击此处添加文本单击此</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处添加文本单击</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此处添加文本单击此处</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添加文本单击此处添</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7563854" y="3285059"/>
            <a:ext cx="3160296" cy="1497654"/>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单击此处添加文本单击此</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处添加文本单击</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此处添加文本单击此处</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添加文本单击此处添</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notepad_285389"/>
          <p:cNvSpPr>
            <a:spLocks noChangeAspect="1"/>
          </p:cNvSpPr>
          <p:nvPr/>
        </p:nvSpPr>
        <p:spPr bwMode="auto">
          <a:xfrm>
            <a:off x="2643244" y="2231156"/>
            <a:ext cx="371972" cy="496696"/>
          </a:xfrm>
          <a:custGeom>
            <a:avLst/>
            <a:gdLst>
              <a:gd name="connsiteX0" fmla="*/ 87501 w 454371"/>
              <a:gd name="connsiteY0" fmla="*/ 480480 h 606722"/>
              <a:gd name="connsiteX1" fmla="*/ 366870 w 454371"/>
              <a:gd name="connsiteY1" fmla="*/ 480480 h 606722"/>
              <a:gd name="connsiteX2" fmla="*/ 366870 w 454371"/>
              <a:gd name="connsiteY2" fmla="*/ 519997 h 606722"/>
              <a:gd name="connsiteX3" fmla="*/ 87501 w 454371"/>
              <a:gd name="connsiteY3" fmla="*/ 519997 h 606722"/>
              <a:gd name="connsiteX4" fmla="*/ 87501 w 454371"/>
              <a:gd name="connsiteY4" fmla="*/ 381689 h 606722"/>
              <a:gd name="connsiteX5" fmla="*/ 366870 w 454371"/>
              <a:gd name="connsiteY5" fmla="*/ 381689 h 606722"/>
              <a:gd name="connsiteX6" fmla="*/ 366870 w 454371"/>
              <a:gd name="connsiteY6" fmla="*/ 421276 h 606722"/>
              <a:gd name="connsiteX7" fmla="*/ 87501 w 454371"/>
              <a:gd name="connsiteY7" fmla="*/ 421276 h 606722"/>
              <a:gd name="connsiteX8" fmla="*/ 87501 w 454371"/>
              <a:gd name="connsiteY8" fmla="*/ 282968 h 606722"/>
              <a:gd name="connsiteX9" fmla="*/ 366870 w 454371"/>
              <a:gd name="connsiteY9" fmla="*/ 282968 h 606722"/>
              <a:gd name="connsiteX10" fmla="*/ 366870 w 454371"/>
              <a:gd name="connsiteY10" fmla="*/ 322626 h 606722"/>
              <a:gd name="connsiteX11" fmla="*/ 87501 w 454371"/>
              <a:gd name="connsiteY11" fmla="*/ 322626 h 606722"/>
              <a:gd name="connsiteX12" fmla="*/ 87501 w 454371"/>
              <a:gd name="connsiteY12" fmla="*/ 184317 h 606722"/>
              <a:gd name="connsiteX13" fmla="*/ 366870 w 454371"/>
              <a:gd name="connsiteY13" fmla="*/ 184317 h 606722"/>
              <a:gd name="connsiteX14" fmla="*/ 366870 w 454371"/>
              <a:gd name="connsiteY14" fmla="*/ 223904 h 606722"/>
              <a:gd name="connsiteX15" fmla="*/ 87501 w 454371"/>
              <a:gd name="connsiteY15" fmla="*/ 223904 h 606722"/>
              <a:gd name="connsiteX16" fmla="*/ 39607 w 454371"/>
              <a:gd name="connsiteY16" fmla="*/ 78473 h 606722"/>
              <a:gd name="connsiteX17" fmla="*/ 39607 w 454371"/>
              <a:gd name="connsiteY17" fmla="*/ 567086 h 606722"/>
              <a:gd name="connsiteX18" fmla="*/ 414764 w 454371"/>
              <a:gd name="connsiteY18" fmla="*/ 567086 h 606722"/>
              <a:gd name="connsiteX19" fmla="*/ 414764 w 454371"/>
              <a:gd name="connsiteY19" fmla="*/ 78473 h 606722"/>
              <a:gd name="connsiteX20" fmla="*/ 386727 w 454371"/>
              <a:gd name="connsiteY20" fmla="*/ 78473 h 606722"/>
              <a:gd name="connsiteX21" fmla="*/ 386727 w 454371"/>
              <a:gd name="connsiteY21" fmla="*/ 117310 h 606722"/>
              <a:gd name="connsiteX22" fmla="*/ 347120 w 454371"/>
              <a:gd name="connsiteY22" fmla="*/ 117310 h 606722"/>
              <a:gd name="connsiteX23" fmla="*/ 347120 w 454371"/>
              <a:gd name="connsiteY23" fmla="*/ 78473 h 606722"/>
              <a:gd name="connsiteX24" fmla="*/ 293539 w 454371"/>
              <a:gd name="connsiteY24" fmla="*/ 78473 h 606722"/>
              <a:gd name="connsiteX25" fmla="*/ 293539 w 454371"/>
              <a:gd name="connsiteY25" fmla="*/ 117310 h 606722"/>
              <a:gd name="connsiteX26" fmla="*/ 253932 w 454371"/>
              <a:gd name="connsiteY26" fmla="*/ 117310 h 606722"/>
              <a:gd name="connsiteX27" fmla="*/ 253932 w 454371"/>
              <a:gd name="connsiteY27" fmla="*/ 78473 h 606722"/>
              <a:gd name="connsiteX28" fmla="*/ 200439 w 454371"/>
              <a:gd name="connsiteY28" fmla="*/ 78473 h 606722"/>
              <a:gd name="connsiteX29" fmla="*/ 200439 w 454371"/>
              <a:gd name="connsiteY29" fmla="*/ 117310 h 606722"/>
              <a:gd name="connsiteX30" fmla="*/ 160743 w 454371"/>
              <a:gd name="connsiteY30" fmla="*/ 117310 h 606722"/>
              <a:gd name="connsiteX31" fmla="*/ 160743 w 454371"/>
              <a:gd name="connsiteY31" fmla="*/ 78473 h 606722"/>
              <a:gd name="connsiteX32" fmla="*/ 107251 w 454371"/>
              <a:gd name="connsiteY32" fmla="*/ 78473 h 606722"/>
              <a:gd name="connsiteX33" fmla="*/ 107251 w 454371"/>
              <a:gd name="connsiteY33" fmla="*/ 117310 h 606722"/>
              <a:gd name="connsiteX34" fmla="*/ 67644 w 454371"/>
              <a:gd name="connsiteY34" fmla="*/ 117310 h 606722"/>
              <a:gd name="connsiteX35" fmla="*/ 67644 w 454371"/>
              <a:gd name="connsiteY35" fmla="*/ 78473 h 606722"/>
              <a:gd name="connsiteX36" fmla="*/ 67644 w 454371"/>
              <a:gd name="connsiteY36" fmla="*/ 0 h 606722"/>
              <a:gd name="connsiteX37" fmla="*/ 107251 w 454371"/>
              <a:gd name="connsiteY37" fmla="*/ 0 h 606722"/>
              <a:gd name="connsiteX38" fmla="*/ 107251 w 454371"/>
              <a:gd name="connsiteY38" fmla="*/ 38925 h 606722"/>
              <a:gd name="connsiteX39" fmla="*/ 160743 w 454371"/>
              <a:gd name="connsiteY39" fmla="*/ 38925 h 606722"/>
              <a:gd name="connsiteX40" fmla="*/ 160743 w 454371"/>
              <a:gd name="connsiteY40" fmla="*/ 0 h 606722"/>
              <a:gd name="connsiteX41" fmla="*/ 200439 w 454371"/>
              <a:gd name="connsiteY41" fmla="*/ 0 h 606722"/>
              <a:gd name="connsiteX42" fmla="*/ 200439 w 454371"/>
              <a:gd name="connsiteY42" fmla="*/ 38925 h 606722"/>
              <a:gd name="connsiteX43" fmla="*/ 253932 w 454371"/>
              <a:gd name="connsiteY43" fmla="*/ 38925 h 606722"/>
              <a:gd name="connsiteX44" fmla="*/ 253932 w 454371"/>
              <a:gd name="connsiteY44" fmla="*/ 0 h 606722"/>
              <a:gd name="connsiteX45" fmla="*/ 293539 w 454371"/>
              <a:gd name="connsiteY45" fmla="*/ 0 h 606722"/>
              <a:gd name="connsiteX46" fmla="*/ 293539 w 454371"/>
              <a:gd name="connsiteY46" fmla="*/ 38925 h 606722"/>
              <a:gd name="connsiteX47" fmla="*/ 347120 w 454371"/>
              <a:gd name="connsiteY47" fmla="*/ 38925 h 606722"/>
              <a:gd name="connsiteX48" fmla="*/ 347120 w 454371"/>
              <a:gd name="connsiteY48" fmla="*/ 0 h 606722"/>
              <a:gd name="connsiteX49" fmla="*/ 386727 w 454371"/>
              <a:gd name="connsiteY49" fmla="*/ 0 h 606722"/>
              <a:gd name="connsiteX50" fmla="*/ 386727 w 454371"/>
              <a:gd name="connsiteY50" fmla="*/ 38925 h 606722"/>
              <a:gd name="connsiteX51" fmla="*/ 454371 w 454371"/>
              <a:gd name="connsiteY51" fmla="*/ 38925 h 606722"/>
              <a:gd name="connsiteX52" fmla="*/ 454371 w 454371"/>
              <a:gd name="connsiteY52" fmla="*/ 606722 h 606722"/>
              <a:gd name="connsiteX53" fmla="*/ 0 w 454371"/>
              <a:gd name="connsiteY53" fmla="*/ 606722 h 606722"/>
              <a:gd name="connsiteX54" fmla="*/ 0 w 454371"/>
              <a:gd name="connsiteY54" fmla="*/ 38925 h 606722"/>
              <a:gd name="connsiteX55" fmla="*/ 67644 w 454371"/>
              <a:gd name="connsiteY55" fmla="*/ 38925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54371" h="606722">
                <a:moveTo>
                  <a:pt x="87501" y="480480"/>
                </a:moveTo>
                <a:lnTo>
                  <a:pt x="366870" y="480480"/>
                </a:lnTo>
                <a:lnTo>
                  <a:pt x="366870" y="519997"/>
                </a:lnTo>
                <a:lnTo>
                  <a:pt x="87501" y="519997"/>
                </a:lnTo>
                <a:close/>
                <a:moveTo>
                  <a:pt x="87501" y="381689"/>
                </a:moveTo>
                <a:lnTo>
                  <a:pt x="366870" y="381689"/>
                </a:lnTo>
                <a:lnTo>
                  <a:pt x="366870" y="421276"/>
                </a:lnTo>
                <a:lnTo>
                  <a:pt x="87501" y="421276"/>
                </a:lnTo>
                <a:close/>
                <a:moveTo>
                  <a:pt x="87501" y="282968"/>
                </a:moveTo>
                <a:lnTo>
                  <a:pt x="366870" y="282968"/>
                </a:lnTo>
                <a:lnTo>
                  <a:pt x="366870" y="322626"/>
                </a:lnTo>
                <a:lnTo>
                  <a:pt x="87501" y="322626"/>
                </a:lnTo>
                <a:close/>
                <a:moveTo>
                  <a:pt x="87501" y="184317"/>
                </a:moveTo>
                <a:lnTo>
                  <a:pt x="366870" y="184317"/>
                </a:lnTo>
                <a:lnTo>
                  <a:pt x="366870" y="223904"/>
                </a:lnTo>
                <a:lnTo>
                  <a:pt x="87501" y="223904"/>
                </a:lnTo>
                <a:close/>
                <a:moveTo>
                  <a:pt x="39607" y="78473"/>
                </a:moveTo>
                <a:lnTo>
                  <a:pt x="39607" y="567086"/>
                </a:lnTo>
                <a:lnTo>
                  <a:pt x="414764" y="567086"/>
                </a:lnTo>
                <a:lnTo>
                  <a:pt x="414764" y="78473"/>
                </a:lnTo>
                <a:lnTo>
                  <a:pt x="386727" y="78473"/>
                </a:lnTo>
                <a:lnTo>
                  <a:pt x="386727" y="117310"/>
                </a:lnTo>
                <a:lnTo>
                  <a:pt x="347120" y="117310"/>
                </a:lnTo>
                <a:lnTo>
                  <a:pt x="347120" y="78473"/>
                </a:lnTo>
                <a:lnTo>
                  <a:pt x="293539" y="78473"/>
                </a:lnTo>
                <a:lnTo>
                  <a:pt x="293539" y="117310"/>
                </a:lnTo>
                <a:lnTo>
                  <a:pt x="253932" y="117310"/>
                </a:lnTo>
                <a:lnTo>
                  <a:pt x="253932" y="78473"/>
                </a:lnTo>
                <a:lnTo>
                  <a:pt x="200439" y="78473"/>
                </a:lnTo>
                <a:lnTo>
                  <a:pt x="200439" y="117310"/>
                </a:lnTo>
                <a:lnTo>
                  <a:pt x="160743" y="117310"/>
                </a:lnTo>
                <a:lnTo>
                  <a:pt x="160743" y="78473"/>
                </a:lnTo>
                <a:lnTo>
                  <a:pt x="107251" y="78473"/>
                </a:lnTo>
                <a:lnTo>
                  <a:pt x="107251" y="117310"/>
                </a:lnTo>
                <a:lnTo>
                  <a:pt x="67644" y="117310"/>
                </a:lnTo>
                <a:lnTo>
                  <a:pt x="67644" y="78473"/>
                </a:lnTo>
                <a:close/>
                <a:moveTo>
                  <a:pt x="67644" y="0"/>
                </a:moveTo>
                <a:lnTo>
                  <a:pt x="107251" y="0"/>
                </a:lnTo>
                <a:lnTo>
                  <a:pt x="107251" y="38925"/>
                </a:lnTo>
                <a:lnTo>
                  <a:pt x="160743" y="38925"/>
                </a:lnTo>
                <a:lnTo>
                  <a:pt x="160743" y="0"/>
                </a:lnTo>
                <a:lnTo>
                  <a:pt x="200439" y="0"/>
                </a:lnTo>
                <a:lnTo>
                  <a:pt x="200439" y="38925"/>
                </a:lnTo>
                <a:lnTo>
                  <a:pt x="253932" y="38925"/>
                </a:lnTo>
                <a:lnTo>
                  <a:pt x="253932" y="0"/>
                </a:lnTo>
                <a:lnTo>
                  <a:pt x="293539" y="0"/>
                </a:lnTo>
                <a:lnTo>
                  <a:pt x="293539" y="38925"/>
                </a:lnTo>
                <a:lnTo>
                  <a:pt x="347120" y="38925"/>
                </a:lnTo>
                <a:lnTo>
                  <a:pt x="347120" y="0"/>
                </a:lnTo>
                <a:lnTo>
                  <a:pt x="386727" y="0"/>
                </a:lnTo>
                <a:lnTo>
                  <a:pt x="386727" y="38925"/>
                </a:lnTo>
                <a:lnTo>
                  <a:pt x="454371" y="38925"/>
                </a:lnTo>
                <a:lnTo>
                  <a:pt x="454371" y="606722"/>
                </a:lnTo>
                <a:lnTo>
                  <a:pt x="0" y="606722"/>
                </a:lnTo>
                <a:lnTo>
                  <a:pt x="0" y="38925"/>
                </a:lnTo>
                <a:lnTo>
                  <a:pt x="67644" y="38925"/>
                </a:lnTo>
                <a:close/>
              </a:path>
            </a:pathLst>
          </a:custGeom>
          <a:solidFill>
            <a:srgbClr val="F2F2F2"/>
          </a:solidFill>
          <a:ln>
            <a:noFill/>
          </a:ln>
        </p:spPr>
      </p:sp>
      <p:sp>
        <p:nvSpPr>
          <p:cNvPr id="10" name="notepad_285389"/>
          <p:cNvSpPr>
            <a:spLocks noChangeAspect="1"/>
          </p:cNvSpPr>
          <p:nvPr/>
        </p:nvSpPr>
        <p:spPr bwMode="auto">
          <a:xfrm>
            <a:off x="8958016" y="2231156"/>
            <a:ext cx="371972" cy="496696"/>
          </a:xfrm>
          <a:custGeom>
            <a:avLst/>
            <a:gdLst>
              <a:gd name="connsiteX0" fmla="*/ 87501 w 454371"/>
              <a:gd name="connsiteY0" fmla="*/ 480480 h 606722"/>
              <a:gd name="connsiteX1" fmla="*/ 366870 w 454371"/>
              <a:gd name="connsiteY1" fmla="*/ 480480 h 606722"/>
              <a:gd name="connsiteX2" fmla="*/ 366870 w 454371"/>
              <a:gd name="connsiteY2" fmla="*/ 519997 h 606722"/>
              <a:gd name="connsiteX3" fmla="*/ 87501 w 454371"/>
              <a:gd name="connsiteY3" fmla="*/ 519997 h 606722"/>
              <a:gd name="connsiteX4" fmla="*/ 87501 w 454371"/>
              <a:gd name="connsiteY4" fmla="*/ 381689 h 606722"/>
              <a:gd name="connsiteX5" fmla="*/ 366870 w 454371"/>
              <a:gd name="connsiteY5" fmla="*/ 381689 h 606722"/>
              <a:gd name="connsiteX6" fmla="*/ 366870 w 454371"/>
              <a:gd name="connsiteY6" fmla="*/ 421276 h 606722"/>
              <a:gd name="connsiteX7" fmla="*/ 87501 w 454371"/>
              <a:gd name="connsiteY7" fmla="*/ 421276 h 606722"/>
              <a:gd name="connsiteX8" fmla="*/ 87501 w 454371"/>
              <a:gd name="connsiteY8" fmla="*/ 282968 h 606722"/>
              <a:gd name="connsiteX9" fmla="*/ 366870 w 454371"/>
              <a:gd name="connsiteY9" fmla="*/ 282968 h 606722"/>
              <a:gd name="connsiteX10" fmla="*/ 366870 w 454371"/>
              <a:gd name="connsiteY10" fmla="*/ 322626 h 606722"/>
              <a:gd name="connsiteX11" fmla="*/ 87501 w 454371"/>
              <a:gd name="connsiteY11" fmla="*/ 322626 h 606722"/>
              <a:gd name="connsiteX12" fmla="*/ 87501 w 454371"/>
              <a:gd name="connsiteY12" fmla="*/ 184317 h 606722"/>
              <a:gd name="connsiteX13" fmla="*/ 366870 w 454371"/>
              <a:gd name="connsiteY13" fmla="*/ 184317 h 606722"/>
              <a:gd name="connsiteX14" fmla="*/ 366870 w 454371"/>
              <a:gd name="connsiteY14" fmla="*/ 223904 h 606722"/>
              <a:gd name="connsiteX15" fmla="*/ 87501 w 454371"/>
              <a:gd name="connsiteY15" fmla="*/ 223904 h 606722"/>
              <a:gd name="connsiteX16" fmla="*/ 39607 w 454371"/>
              <a:gd name="connsiteY16" fmla="*/ 78473 h 606722"/>
              <a:gd name="connsiteX17" fmla="*/ 39607 w 454371"/>
              <a:gd name="connsiteY17" fmla="*/ 567086 h 606722"/>
              <a:gd name="connsiteX18" fmla="*/ 414764 w 454371"/>
              <a:gd name="connsiteY18" fmla="*/ 567086 h 606722"/>
              <a:gd name="connsiteX19" fmla="*/ 414764 w 454371"/>
              <a:gd name="connsiteY19" fmla="*/ 78473 h 606722"/>
              <a:gd name="connsiteX20" fmla="*/ 386727 w 454371"/>
              <a:gd name="connsiteY20" fmla="*/ 78473 h 606722"/>
              <a:gd name="connsiteX21" fmla="*/ 386727 w 454371"/>
              <a:gd name="connsiteY21" fmla="*/ 117310 h 606722"/>
              <a:gd name="connsiteX22" fmla="*/ 347120 w 454371"/>
              <a:gd name="connsiteY22" fmla="*/ 117310 h 606722"/>
              <a:gd name="connsiteX23" fmla="*/ 347120 w 454371"/>
              <a:gd name="connsiteY23" fmla="*/ 78473 h 606722"/>
              <a:gd name="connsiteX24" fmla="*/ 293539 w 454371"/>
              <a:gd name="connsiteY24" fmla="*/ 78473 h 606722"/>
              <a:gd name="connsiteX25" fmla="*/ 293539 w 454371"/>
              <a:gd name="connsiteY25" fmla="*/ 117310 h 606722"/>
              <a:gd name="connsiteX26" fmla="*/ 253932 w 454371"/>
              <a:gd name="connsiteY26" fmla="*/ 117310 h 606722"/>
              <a:gd name="connsiteX27" fmla="*/ 253932 w 454371"/>
              <a:gd name="connsiteY27" fmla="*/ 78473 h 606722"/>
              <a:gd name="connsiteX28" fmla="*/ 200439 w 454371"/>
              <a:gd name="connsiteY28" fmla="*/ 78473 h 606722"/>
              <a:gd name="connsiteX29" fmla="*/ 200439 w 454371"/>
              <a:gd name="connsiteY29" fmla="*/ 117310 h 606722"/>
              <a:gd name="connsiteX30" fmla="*/ 160743 w 454371"/>
              <a:gd name="connsiteY30" fmla="*/ 117310 h 606722"/>
              <a:gd name="connsiteX31" fmla="*/ 160743 w 454371"/>
              <a:gd name="connsiteY31" fmla="*/ 78473 h 606722"/>
              <a:gd name="connsiteX32" fmla="*/ 107251 w 454371"/>
              <a:gd name="connsiteY32" fmla="*/ 78473 h 606722"/>
              <a:gd name="connsiteX33" fmla="*/ 107251 w 454371"/>
              <a:gd name="connsiteY33" fmla="*/ 117310 h 606722"/>
              <a:gd name="connsiteX34" fmla="*/ 67644 w 454371"/>
              <a:gd name="connsiteY34" fmla="*/ 117310 h 606722"/>
              <a:gd name="connsiteX35" fmla="*/ 67644 w 454371"/>
              <a:gd name="connsiteY35" fmla="*/ 78473 h 606722"/>
              <a:gd name="connsiteX36" fmla="*/ 67644 w 454371"/>
              <a:gd name="connsiteY36" fmla="*/ 0 h 606722"/>
              <a:gd name="connsiteX37" fmla="*/ 107251 w 454371"/>
              <a:gd name="connsiteY37" fmla="*/ 0 h 606722"/>
              <a:gd name="connsiteX38" fmla="*/ 107251 w 454371"/>
              <a:gd name="connsiteY38" fmla="*/ 38925 h 606722"/>
              <a:gd name="connsiteX39" fmla="*/ 160743 w 454371"/>
              <a:gd name="connsiteY39" fmla="*/ 38925 h 606722"/>
              <a:gd name="connsiteX40" fmla="*/ 160743 w 454371"/>
              <a:gd name="connsiteY40" fmla="*/ 0 h 606722"/>
              <a:gd name="connsiteX41" fmla="*/ 200439 w 454371"/>
              <a:gd name="connsiteY41" fmla="*/ 0 h 606722"/>
              <a:gd name="connsiteX42" fmla="*/ 200439 w 454371"/>
              <a:gd name="connsiteY42" fmla="*/ 38925 h 606722"/>
              <a:gd name="connsiteX43" fmla="*/ 253932 w 454371"/>
              <a:gd name="connsiteY43" fmla="*/ 38925 h 606722"/>
              <a:gd name="connsiteX44" fmla="*/ 253932 w 454371"/>
              <a:gd name="connsiteY44" fmla="*/ 0 h 606722"/>
              <a:gd name="connsiteX45" fmla="*/ 293539 w 454371"/>
              <a:gd name="connsiteY45" fmla="*/ 0 h 606722"/>
              <a:gd name="connsiteX46" fmla="*/ 293539 w 454371"/>
              <a:gd name="connsiteY46" fmla="*/ 38925 h 606722"/>
              <a:gd name="connsiteX47" fmla="*/ 347120 w 454371"/>
              <a:gd name="connsiteY47" fmla="*/ 38925 h 606722"/>
              <a:gd name="connsiteX48" fmla="*/ 347120 w 454371"/>
              <a:gd name="connsiteY48" fmla="*/ 0 h 606722"/>
              <a:gd name="connsiteX49" fmla="*/ 386727 w 454371"/>
              <a:gd name="connsiteY49" fmla="*/ 0 h 606722"/>
              <a:gd name="connsiteX50" fmla="*/ 386727 w 454371"/>
              <a:gd name="connsiteY50" fmla="*/ 38925 h 606722"/>
              <a:gd name="connsiteX51" fmla="*/ 454371 w 454371"/>
              <a:gd name="connsiteY51" fmla="*/ 38925 h 606722"/>
              <a:gd name="connsiteX52" fmla="*/ 454371 w 454371"/>
              <a:gd name="connsiteY52" fmla="*/ 606722 h 606722"/>
              <a:gd name="connsiteX53" fmla="*/ 0 w 454371"/>
              <a:gd name="connsiteY53" fmla="*/ 606722 h 606722"/>
              <a:gd name="connsiteX54" fmla="*/ 0 w 454371"/>
              <a:gd name="connsiteY54" fmla="*/ 38925 h 606722"/>
              <a:gd name="connsiteX55" fmla="*/ 67644 w 454371"/>
              <a:gd name="connsiteY55" fmla="*/ 38925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54371" h="606722">
                <a:moveTo>
                  <a:pt x="87501" y="480480"/>
                </a:moveTo>
                <a:lnTo>
                  <a:pt x="366870" y="480480"/>
                </a:lnTo>
                <a:lnTo>
                  <a:pt x="366870" y="519997"/>
                </a:lnTo>
                <a:lnTo>
                  <a:pt x="87501" y="519997"/>
                </a:lnTo>
                <a:close/>
                <a:moveTo>
                  <a:pt x="87501" y="381689"/>
                </a:moveTo>
                <a:lnTo>
                  <a:pt x="366870" y="381689"/>
                </a:lnTo>
                <a:lnTo>
                  <a:pt x="366870" y="421276"/>
                </a:lnTo>
                <a:lnTo>
                  <a:pt x="87501" y="421276"/>
                </a:lnTo>
                <a:close/>
                <a:moveTo>
                  <a:pt x="87501" y="282968"/>
                </a:moveTo>
                <a:lnTo>
                  <a:pt x="366870" y="282968"/>
                </a:lnTo>
                <a:lnTo>
                  <a:pt x="366870" y="322626"/>
                </a:lnTo>
                <a:lnTo>
                  <a:pt x="87501" y="322626"/>
                </a:lnTo>
                <a:close/>
                <a:moveTo>
                  <a:pt x="87501" y="184317"/>
                </a:moveTo>
                <a:lnTo>
                  <a:pt x="366870" y="184317"/>
                </a:lnTo>
                <a:lnTo>
                  <a:pt x="366870" y="223904"/>
                </a:lnTo>
                <a:lnTo>
                  <a:pt x="87501" y="223904"/>
                </a:lnTo>
                <a:close/>
                <a:moveTo>
                  <a:pt x="39607" y="78473"/>
                </a:moveTo>
                <a:lnTo>
                  <a:pt x="39607" y="567086"/>
                </a:lnTo>
                <a:lnTo>
                  <a:pt x="414764" y="567086"/>
                </a:lnTo>
                <a:lnTo>
                  <a:pt x="414764" y="78473"/>
                </a:lnTo>
                <a:lnTo>
                  <a:pt x="386727" y="78473"/>
                </a:lnTo>
                <a:lnTo>
                  <a:pt x="386727" y="117310"/>
                </a:lnTo>
                <a:lnTo>
                  <a:pt x="347120" y="117310"/>
                </a:lnTo>
                <a:lnTo>
                  <a:pt x="347120" y="78473"/>
                </a:lnTo>
                <a:lnTo>
                  <a:pt x="293539" y="78473"/>
                </a:lnTo>
                <a:lnTo>
                  <a:pt x="293539" y="117310"/>
                </a:lnTo>
                <a:lnTo>
                  <a:pt x="253932" y="117310"/>
                </a:lnTo>
                <a:lnTo>
                  <a:pt x="253932" y="78473"/>
                </a:lnTo>
                <a:lnTo>
                  <a:pt x="200439" y="78473"/>
                </a:lnTo>
                <a:lnTo>
                  <a:pt x="200439" y="117310"/>
                </a:lnTo>
                <a:lnTo>
                  <a:pt x="160743" y="117310"/>
                </a:lnTo>
                <a:lnTo>
                  <a:pt x="160743" y="78473"/>
                </a:lnTo>
                <a:lnTo>
                  <a:pt x="107251" y="78473"/>
                </a:lnTo>
                <a:lnTo>
                  <a:pt x="107251" y="117310"/>
                </a:lnTo>
                <a:lnTo>
                  <a:pt x="67644" y="117310"/>
                </a:lnTo>
                <a:lnTo>
                  <a:pt x="67644" y="78473"/>
                </a:lnTo>
                <a:close/>
                <a:moveTo>
                  <a:pt x="67644" y="0"/>
                </a:moveTo>
                <a:lnTo>
                  <a:pt x="107251" y="0"/>
                </a:lnTo>
                <a:lnTo>
                  <a:pt x="107251" y="38925"/>
                </a:lnTo>
                <a:lnTo>
                  <a:pt x="160743" y="38925"/>
                </a:lnTo>
                <a:lnTo>
                  <a:pt x="160743" y="0"/>
                </a:lnTo>
                <a:lnTo>
                  <a:pt x="200439" y="0"/>
                </a:lnTo>
                <a:lnTo>
                  <a:pt x="200439" y="38925"/>
                </a:lnTo>
                <a:lnTo>
                  <a:pt x="253932" y="38925"/>
                </a:lnTo>
                <a:lnTo>
                  <a:pt x="253932" y="0"/>
                </a:lnTo>
                <a:lnTo>
                  <a:pt x="293539" y="0"/>
                </a:lnTo>
                <a:lnTo>
                  <a:pt x="293539" y="38925"/>
                </a:lnTo>
                <a:lnTo>
                  <a:pt x="347120" y="38925"/>
                </a:lnTo>
                <a:lnTo>
                  <a:pt x="347120" y="0"/>
                </a:lnTo>
                <a:lnTo>
                  <a:pt x="386727" y="0"/>
                </a:lnTo>
                <a:lnTo>
                  <a:pt x="386727" y="38925"/>
                </a:lnTo>
                <a:lnTo>
                  <a:pt x="454371" y="38925"/>
                </a:lnTo>
                <a:lnTo>
                  <a:pt x="454371" y="606722"/>
                </a:lnTo>
                <a:lnTo>
                  <a:pt x="0" y="606722"/>
                </a:lnTo>
                <a:lnTo>
                  <a:pt x="0" y="38925"/>
                </a:lnTo>
                <a:lnTo>
                  <a:pt x="67644" y="38925"/>
                </a:lnTo>
                <a:close/>
              </a:path>
            </a:pathLst>
          </a:custGeom>
          <a:solidFill>
            <a:srgbClr val="F2F2F2"/>
          </a:solidFill>
          <a:ln>
            <a:noFill/>
          </a:ln>
        </p:spPr>
      </p:sp>
      <p:sp>
        <p:nvSpPr>
          <p:cNvPr id="11" name="文本框 10"/>
          <p:cNvSpPr txBox="1"/>
          <p:nvPr/>
        </p:nvSpPr>
        <p:spPr>
          <a:xfrm>
            <a:off x="3616336" y="393837"/>
            <a:ext cx="495932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第三部分：研究成果展示及其应用</a:t>
            </a: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p:nvSpPr>
        <p:spPr>
          <a:xfrm>
            <a:off x="2928621" y="843149"/>
            <a:ext cx="633475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Research results and presentations</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13" name="直接连接符 12"/>
          <p:cNvCxnSpPr/>
          <p:nvPr/>
        </p:nvCxnSpPr>
        <p:spPr>
          <a:xfrm>
            <a:off x="5514975" y="1266714"/>
            <a:ext cx="116205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2942" y="75850"/>
            <a:ext cx="767299" cy="7672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16336" y="393837"/>
            <a:ext cx="495932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第三部分：研究成果展示及其应用</a:t>
            </a: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2928621" y="843149"/>
            <a:ext cx="633475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Research results and presentations</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4" name="直接连接符 3"/>
          <p:cNvCxnSpPr/>
          <p:nvPr/>
        </p:nvCxnSpPr>
        <p:spPr>
          <a:xfrm>
            <a:off x="5514975" y="1266714"/>
            <a:ext cx="116205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717855" y="2347025"/>
            <a:ext cx="1039864" cy="1039864"/>
            <a:chOff x="1060755" y="1680275"/>
            <a:chExt cx="1039864" cy="1039864"/>
          </a:xfrm>
        </p:grpSpPr>
        <p:sp>
          <p:nvSpPr>
            <p:cNvPr id="10" name="椭圆 9"/>
            <p:cNvSpPr/>
            <p:nvPr/>
          </p:nvSpPr>
          <p:spPr>
            <a:xfrm>
              <a:off x="1060755" y="1680275"/>
              <a:ext cx="1039864" cy="1039864"/>
            </a:xfrm>
            <a:prstGeom prst="ellipse">
              <a:avLst/>
            </a:prstGeom>
            <a:solidFill>
              <a:srgbClr val="004578"/>
            </a:solidFill>
            <a:ln>
              <a:noFill/>
            </a:ln>
            <a:effectLst>
              <a:outerShdw blurRad="215900" dir="2700000" sx="102000" sy="102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history_157928"/>
            <p:cNvSpPr>
              <a:spLocks noChangeAspect="1"/>
            </p:cNvSpPr>
            <p:nvPr/>
          </p:nvSpPr>
          <p:spPr bwMode="auto">
            <a:xfrm>
              <a:off x="1269118" y="1876743"/>
              <a:ext cx="609685" cy="608828"/>
            </a:xfrm>
            <a:custGeom>
              <a:avLst/>
              <a:gdLst>
                <a:gd name="connsiteX0" fmla="*/ 301222 w 602205"/>
                <a:gd name="connsiteY0" fmla="*/ 129064 h 601359"/>
                <a:gd name="connsiteX1" fmla="*/ 333492 w 602205"/>
                <a:gd name="connsiteY1" fmla="*/ 161278 h 601359"/>
                <a:gd name="connsiteX2" fmla="*/ 333492 w 602205"/>
                <a:gd name="connsiteY2" fmla="*/ 300925 h 601359"/>
                <a:gd name="connsiteX3" fmla="*/ 301222 w 602205"/>
                <a:gd name="connsiteY3" fmla="*/ 333139 h 601359"/>
                <a:gd name="connsiteX4" fmla="*/ 161334 w 602205"/>
                <a:gd name="connsiteY4" fmla="*/ 333139 h 601359"/>
                <a:gd name="connsiteX5" fmla="*/ 129064 w 602205"/>
                <a:gd name="connsiteY5" fmla="*/ 300925 h 601359"/>
                <a:gd name="connsiteX6" fmla="*/ 161334 w 602205"/>
                <a:gd name="connsiteY6" fmla="*/ 268711 h 601359"/>
                <a:gd name="connsiteX7" fmla="*/ 268953 w 602205"/>
                <a:gd name="connsiteY7" fmla="*/ 268711 h 601359"/>
                <a:gd name="connsiteX8" fmla="*/ 268953 w 602205"/>
                <a:gd name="connsiteY8" fmla="*/ 161278 h 601359"/>
                <a:gd name="connsiteX9" fmla="*/ 301222 w 602205"/>
                <a:gd name="connsiteY9" fmla="*/ 129064 h 601359"/>
                <a:gd name="connsiteX10" fmla="*/ 301183 w 602205"/>
                <a:gd name="connsiteY10" fmla="*/ 64437 h 601359"/>
                <a:gd name="connsiteX11" fmla="*/ 64528 w 602205"/>
                <a:gd name="connsiteY11" fmla="*/ 300760 h 601359"/>
                <a:gd name="connsiteX12" fmla="*/ 301183 w 602205"/>
                <a:gd name="connsiteY12" fmla="*/ 536922 h 601359"/>
                <a:gd name="connsiteX13" fmla="*/ 537677 w 602205"/>
                <a:gd name="connsiteY13" fmla="*/ 300760 h 601359"/>
                <a:gd name="connsiteX14" fmla="*/ 301183 w 602205"/>
                <a:gd name="connsiteY14" fmla="*/ 64437 h 601359"/>
                <a:gd name="connsiteX15" fmla="*/ 301183 w 602205"/>
                <a:gd name="connsiteY15" fmla="*/ 0 h 601359"/>
                <a:gd name="connsiteX16" fmla="*/ 602205 w 602205"/>
                <a:gd name="connsiteY16" fmla="*/ 300760 h 601359"/>
                <a:gd name="connsiteX17" fmla="*/ 301183 w 602205"/>
                <a:gd name="connsiteY17" fmla="*/ 601359 h 601359"/>
                <a:gd name="connsiteX18" fmla="*/ 0 w 602205"/>
                <a:gd name="connsiteY18" fmla="*/ 300760 h 601359"/>
                <a:gd name="connsiteX19" fmla="*/ 301183 w 602205"/>
                <a:gd name="connsiteY19" fmla="*/ 0 h 60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2205" h="601359">
                  <a:moveTo>
                    <a:pt x="301222" y="129064"/>
                  </a:moveTo>
                  <a:cubicBezTo>
                    <a:pt x="318971" y="129064"/>
                    <a:pt x="333492" y="143561"/>
                    <a:pt x="333492" y="161278"/>
                  </a:cubicBezTo>
                  <a:lnTo>
                    <a:pt x="333492" y="300925"/>
                  </a:lnTo>
                  <a:cubicBezTo>
                    <a:pt x="333492" y="318643"/>
                    <a:pt x="318971" y="333139"/>
                    <a:pt x="301222" y="333139"/>
                  </a:cubicBezTo>
                  <a:lnTo>
                    <a:pt x="161334" y="333139"/>
                  </a:lnTo>
                  <a:cubicBezTo>
                    <a:pt x="143585" y="333139"/>
                    <a:pt x="129064" y="318643"/>
                    <a:pt x="129064" y="300925"/>
                  </a:cubicBezTo>
                  <a:cubicBezTo>
                    <a:pt x="129064" y="283047"/>
                    <a:pt x="143585" y="268711"/>
                    <a:pt x="161334" y="268711"/>
                  </a:cubicBezTo>
                  <a:lnTo>
                    <a:pt x="268953" y="268711"/>
                  </a:lnTo>
                  <a:lnTo>
                    <a:pt x="268953" y="161278"/>
                  </a:lnTo>
                  <a:cubicBezTo>
                    <a:pt x="268953" y="143561"/>
                    <a:pt x="283313" y="129064"/>
                    <a:pt x="301222" y="129064"/>
                  </a:cubicBezTo>
                  <a:close/>
                  <a:moveTo>
                    <a:pt x="301183" y="64437"/>
                  </a:moveTo>
                  <a:cubicBezTo>
                    <a:pt x="170676" y="64437"/>
                    <a:pt x="64528" y="170436"/>
                    <a:pt x="64528" y="300760"/>
                  </a:cubicBezTo>
                  <a:cubicBezTo>
                    <a:pt x="64528" y="430923"/>
                    <a:pt x="170676" y="536922"/>
                    <a:pt x="301183" y="536922"/>
                  </a:cubicBezTo>
                  <a:cubicBezTo>
                    <a:pt x="431529" y="536922"/>
                    <a:pt x="537677" y="430923"/>
                    <a:pt x="537677" y="300760"/>
                  </a:cubicBezTo>
                  <a:cubicBezTo>
                    <a:pt x="537677" y="170436"/>
                    <a:pt x="431529" y="64437"/>
                    <a:pt x="301183" y="64437"/>
                  </a:cubicBezTo>
                  <a:close/>
                  <a:moveTo>
                    <a:pt x="301183" y="0"/>
                  </a:moveTo>
                  <a:cubicBezTo>
                    <a:pt x="467181" y="0"/>
                    <a:pt x="602205" y="134835"/>
                    <a:pt x="602205" y="300760"/>
                  </a:cubicBezTo>
                  <a:cubicBezTo>
                    <a:pt x="602205" y="466525"/>
                    <a:pt x="467181" y="601359"/>
                    <a:pt x="301183" y="601359"/>
                  </a:cubicBezTo>
                  <a:cubicBezTo>
                    <a:pt x="135024" y="601359"/>
                    <a:pt x="0" y="466525"/>
                    <a:pt x="0" y="300760"/>
                  </a:cubicBezTo>
                  <a:cubicBezTo>
                    <a:pt x="0" y="134835"/>
                    <a:pt x="135024" y="0"/>
                    <a:pt x="301183" y="0"/>
                  </a:cubicBezTo>
                  <a:close/>
                </a:path>
              </a:pathLst>
            </a:custGeom>
            <a:solidFill>
              <a:schemeClr val="bg1"/>
            </a:solidFill>
            <a:ln>
              <a:noFill/>
            </a:ln>
          </p:spPr>
        </p:sp>
      </p:grpSp>
      <p:grpSp>
        <p:nvGrpSpPr>
          <p:cNvPr id="12" name="组合 11"/>
          <p:cNvGrpSpPr/>
          <p:nvPr/>
        </p:nvGrpSpPr>
        <p:grpSpPr>
          <a:xfrm>
            <a:off x="6785781" y="4585279"/>
            <a:ext cx="1039864" cy="1039864"/>
            <a:chOff x="10064382" y="4794829"/>
            <a:chExt cx="1039864" cy="1039864"/>
          </a:xfrm>
        </p:grpSpPr>
        <p:sp>
          <p:nvSpPr>
            <p:cNvPr id="13" name="椭圆 12"/>
            <p:cNvSpPr/>
            <p:nvPr/>
          </p:nvSpPr>
          <p:spPr>
            <a:xfrm>
              <a:off x="10064382" y="4794829"/>
              <a:ext cx="1039864" cy="1039864"/>
            </a:xfrm>
            <a:prstGeom prst="ellipse">
              <a:avLst/>
            </a:prstGeom>
            <a:solidFill>
              <a:srgbClr val="004578"/>
            </a:solidFill>
            <a:ln>
              <a:noFill/>
            </a:ln>
            <a:effectLst>
              <a:outerShdw blurRad="215900" dir="2700000" sx="102000" sy="102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business-card_47912"/>
            <p:cNvSpPr>
              <a:spLocks noChangeAspect="1"/>
            </p:cNvSpPr>
            <p:nvPr/>
          </p:nvSpPr>
          <p:spPr bwMode="auto">
            <a:xfrm>
              <a:off x="10280507" y="4980597"/>
              <a:ext cx="607614" cy="609685"/>
            </a:xfrm>
            <a:custGeom>
              <a:avLst/>
              <a:gdLst>
                <a:gd name="connsiteX0" fmla="*/ 358868 w 607156"/>
                <a:gd name="connsiteY0" fmla="*/ 427147 h 609225"/>
                <a:gd name="connsiteX1" fmla="*/ 468018 w 607156"/>
                <a:gd name="connsiteY1" fmla="*/ 427147 h 609225"/>
                <a:gd name="connsiteX2" fmla="*/ 480943 w 607156"/>
                <a:gd name="connsiteY2" fmla="*/ 440063 h 609225"/>
                <a:gd name="connsiteX3" fmla="*/ 480943 w 607156"/>
                <a:gd name="connsiteY3" fmla="*/ 461590 h 609225"/>
                <a:gd name="connsiteX4" fmla="*/ 468018 w 607156"/>
                <a:gd name="connsiteY4" fmla="*/ 474506 h 609225"/>
                <a:gd name="connsiteX5" fmla="*/ 370358 w 607156"/>
                <a:gd name="connsiteY5" fmla="*/ 474506 h 609225"/>
                <a:gd name="connsiteX6" fmla="*/ 370358 w 607156"/>
                <a:gd name="connsiteY6" fmla="*/ 465895 h 609225"/>
                <a:gd name="connsiteX7" fmla="*/ 358868 w 607156"/>
                <a:gd name="connsiteY7" fmla="*/ 427147 h 609225"/>
                <a:gd name="connsiteX8" fmla="*/ 328686 w 607156"/>
                <a:gd name="connsiteY8" fmla="*/ 339787 h 609225"/>
                <a:gd name="connsiteX9" fmla="*/ 468016 w 607156"/>
                <a:gd name="connsiteY9" fmla="*/ 339787 h 609225"/>
                <a:gd name="connsiteX10" fmla="*/ 480943 w 607156"/>
                <a:gd name="connsiteY10" fmla="*/ 352640 h 609225"/>
                <a:gd name="connsiteX11" fmla="*/ 480943 w 607156"/>
                <a:gd name="connsiteY11" fmla="*/ 374063 h 609225"/>
                <a:gd name="connsiteX12" fmla="*/ 468016 w 607156"/>
                <a:gd name="connsiteY12" fmla="*/ 386916 h 609225"/>
                <a:gd name="connsiteX13" fmla="*/ 301394 w 607156"/>
                <a:gd name="connsiteY13" fmla="*/ 386916 h 609225"/>
                <a:gd name="connsiteX14" fmla="*/ 301394 w 607156"/>
                <a:gd name="connsiteY14" fmla="*/ 374063 h 609225"/>
                <a:gd name="connsiteX15" fmla="*/ 301394 w 607156"/>
                <a:gd name="connsiteY15" fmla="*/ 372635 h 609225"/>
                <a:gd name="connsiteX16" fmla="*/ 328686 w 607156"/>
                <a:gd name="connsiteY16" fmla="*/ 339787 h 609225"/>
                <a:gd name="connsiteX17" fmla="*/ 307141 w 607156"/>
                <a:gd name="connsiteY17" fmla="*/ 252196 h 609225"/>
                <a:gd name="connsiteX18" fmla="*/ 468016 w 607156"/>
                <a:gd name="connsiteY18" fmla="*/ 252196 h 609225"/>
                <a:gd name="connsiteX19" fmla="*/ 480943 w 607156"/>
                <a:gd name="connsiteY19" fmla="*/ 265112 h 609225"/>
                <a:gd name="connsiteX20" fmla="*/ 480943 w 607156"/>
                <a:gd name="connsiteY20" fmla="*/ 286639 h 609225"/>
                <a:gd name="connsiteX21" fmla="*/ 468016 w 607156"/>
                <a:gd name="connsiteY21" fmla="*/ 299555 h 609225"/>
                <a:gd name="connsiteX22" fmla="*/ 324378 w 607156"/>
                <a:gd name="connsiteY22" fmla="*/ 299555 h 609225"/>
                <a:gd name="connsiteX23" fmla="*/ 317196 w 607156"/>
                <a:gd name="connsiteY23" fmla="*/ 290944 h 609225"/>
                <a:gd name="connsiteX24" fmla="*/ 307141 w 607156"/>
                <a:gd name="connsiteY24" fmla="*/ 252196 h 609225"/>
                <a:gd name="connsiteX25" fmla="*/ 239782 w 607156"/>
                <a:gd name="connsiteY25" fmla="*/ 227827 h 609225"/>
                <a:gd name="connsiteX26" fmla="*/ 301473 w 607156"/>
                <a:gd name="connsiteY26" fmla="*/ 303820 h 609225"/>
                <a:gd name="connsiteX27" fmla="*/ 304342 w 607156"/>
                <a:gd name="connsiteY27" fmla="*/ 303820 h 609225"/>
                <a:gd name="connsiteX28" fmla="*/ 312950 w 607156"/>
                <a:gd name="connsiteY28" fmla="*/ 326761 h 609225"/>
                <a:gd name="connsiteX29" fmla="*/ 295734 w 607156"/>
                <a:gd name="connsiteY29" fmla="*/ 356871 h 609225"/>
                <a:gd name="connsiteX30" fmla="*/ 291430 w 607156"/>
                <a:gd name="connsiteY30" fmla="*/ 355438 h 609225"/>
                <a:gd name="connsiteX31" fmla="*/ 271345 w 607156"/>
                <a:gd name="connsiteY31" fmla="*/ 386982 h 609225"/>
                <a:gd name="connsiteX32" fmla="*/ 267041 w 607156"/>
                <a:gd name="connsiteY32" fmla="*/ 395585 h 609225"/>
                <a:gd name="connsiteX33" fmla="*/ 281387 w 607156"/>
                <a:gd name="connsiteY33" fmla="*/ 408489 h 609225"/>
                <a:gd name="connsiteX34" fmla="*/ 295734 w 607156"/>
                <a:gd name="connsiteY34" fmla="*/ 408489 h 609225"/>
                <a:gd name="connsiteX35" fmla="*/ 353121 w 607156"/>
                <a:gd name="connsiteY35" fmla="*/ 465842 h 609225"/>
                <a:gd name="connsiteX36" fmla="*/ 353121 w 607156"/>
                <a:gd name="connsiteY36" fmla="*/ 481614 h 609225"/>
                <a:gd name="connsiteX37" fmla="*/ 335905 w 607156"/>
                <a:gd name="connsiteY37" fmla="*/ 500254 h 609225"/>
                <a:gd name="connsiteX38" fmla="*/ 145093 w 607156"/>
                <a:gd name="connsiteY38" fmla="*/ 500254 h 609225"/>
                <a:gd name="connsiteX39" fmla="*/ 126443 w 607156"/>
                <a:gd name="connsiteY39" fmla="*/ 481614 h 609225"/>
                <a:gd name="connsiteX40" fmla="*/ 126443 w 607156"/>
                <a:gd name="connsiteY40" fmla="*/ 465842 h 609225"/>
                <a:gd name="connsiteX41" fmla="*/ 183830 w 607156"/>
                <a:gd name="connsiteY41" fmla="*/ 408489 h 609225"/>
                <a:gd name="connsiteX42" fmla="*/ 198176 w 607156"/>
                <a:gd name="connsiteY42" fmla="*/ 408489 h 609225"/>
                <a:gd name="connsiteX43" fmla="*/ 212523 w 607156"/>
                <a:gd name="connsiteY43" fmla="*/ 395585 h 609225"/>
                <a:gd name="connsiteX44" fmla="*/ 209654 w 607156"/>
                <a:gd name="connsiteY44" fmla="*/ 386982 h 609225"/>
                <a:gd name="connsiteX45" fmla="*/ 188134 w 607156"/>
                <a:gd name="connsiteY45" fmla="*/ 356871 h 609225"/>
                <a:gd name="connsiteX46" fmla="*/ 185264 w 607156"/>
                <a:gd name="connsiteY46" fmla="*/ 356871 h 609225"/>
                <a:gd name="connsiteX47" fmla="*/ 168048 w 607156"/>
                <a:gd name="connsiteY47" fmla="*/ 326761 h 609225"/>
                <a:gd name="connsiteX48" fmla="*/ 176656 w 607156"/>
                <a:gd name="connsiteY48" fmla="*/ 303820 h 609225"/>
                <a:gd name="connsiteX49" fmla="*/ 179526 w 607156"/>
                <a:gd name="connsiteY49" fmla="*/ 303820 h 609225"/>
                <a:gd name="connsiteX50" fmla="*/ 239782 w 607156"/>
                <a:gd name="connsiteY50" fmla="*/ 227827 h 609225"/>
                <a:gd name="connsiteX51" fmla="*/ 81815 w 607156"/>
                <a:gd name="connsiteY51" fmla="*/ 157682 h 609225"/>
                <a:gd name="connsiteX52" fmla="*/ 38754 w 607156"/>
                <a:gd name="connsiteY52" fmla="*/ 200686 h 609225"/>
                <a:gd name="connsiteX53" fmla="*/ 38754 w 607156"/>
                <a:gd name="connsiteY53" fmla="*/ 527517 h 609225"/>
                <a:gd name="connsiteX54" fmla="*/ 81815 w 607156"/>
                <a:gd name="connsiteY54" fmla="*/ 570521 h 609225"/>
                <a:gd name="connsiteX55" fmla="*/ 525341 w 607156"/>
                <a:gd name="connsiteY55" fmla="*/ 570521 h 609225"/>
                <a:gd name="connsiteX56" fmla="*/ 568402 w 607156"/>
                <a:gd name="connsiteY56" fmla="*/ 527517 h 609225"/>
                <a:gd name="connsiteX57" fmla="*/ 568402 w 607156"/>
                <a:gd name="connsiteY57" fmla="*/ 200686 h 609225"/>
                <a:gd name="connsiteX58" fmla="*/ 525341 w 607156"/>
                <a:gd name="connsiteY58" fmla="*/ 157682 h 609225"/>
                <a:gd name="connsiteX59" fmla="*/ 387547 w 607156"/>
                <a:gd name="connsiteY59" fmla="*/ 157682 h 609225"/>
                <a:gd name="connsiteX60" fmla="*/ 387547 w 607156"/>
                <a:gd name="connsiteY60" fmla="*/ 199252 h 609225"/>
                <a:gd name="connsiteX61" fmla="*/ 229657 w 607156"/>
                <a:gd name="connsiteY61" fmla="*/ 199252 h 609225"/>
                <a:gd name="connsiteX62" fmla="*/ 229657 w 607156"/>
                <a:gd name="connsiteY62" fmla="*/ 157682 h 609225"/>
                <a:gd name="connsiteX63" fmla="*/ 310130 w 607156"/>
                <a:gd name="connsiteY63" fmla="*/ 73107 h 609225"/>
                <a:gd name="connsiteX64" fmla="*/ 327372 w 607156"/>
                <a:gd name="connsiteY64" fmla="*/ 89545 h 609225"/>
                <a:gd name="connsiteX65" fmla="*/ 310130 w 607156"/>
                <a:gd name="connsiteY65" fmla="*/ 105983 h 609225"/>
                <a:gd name="connsiteX66" fmla="*/ 292888 w 607156"/>
                <a:gd name="connsiteY66" fmla="*/ 89545 h 609225"/>
                <a:gd name="connsiteX67" fmla="*/ 310130 w 607156"/>
                <a:gd name="connsiteY67" fmla="*/ 73107 h 609225"/>
                <a:gd name="connsiteX68" fmla="*/ 269847 w 607156"/>
                <a:gd name="connsiteY68" fmla="*/ 38704 h 609225"/>
                <a:gd name="connsiteX69" fmla="*/ 269847 w 607156"/>
                <a:gd name="connsiteY69" fmla="*/ 160549 h 609225"/>
                <a:gd name="connsiteX70" fmla="*/ 348792 w 607156"/>
                <a:gd name="connsiteY70" fmla="*/ 160549 h 609225"/>
                <a:gd name="connsiteX71" fmla="*/ 348792 w 607156"/>
                <a:gd name="connsiteY71" fmla="*/ 38704 h 609225"/>
                <a:gd name="connsiteX72" fmla="*/ 229657 w 607156"/>
                <a:gd name="connsiteY72" fmla="*/ 0 h 609225"/>
                <a:gd name="connsiteX73" fmla="*/ 387547 w 607156"/>
                <a:gd name="connsiteY73" fmla="*/ 0 h 609225"/>
                <a:gd name="connsiteX74" fmla="*/ 387547 w 607156"/>
                <a:gd name="connsiteY74" fmla="*/ 118978 h 609225"/>
                <a:gd name="connsiteX75" fmla="*/ 525341 w 607156"/>
                <a:gd name="connsiteY75" fmla="*/ 118978 h 609225"/>
                <a:gd name="connsiteX76" fmla="*/ 607156 w 607156"/>
                <a:gd name="connsiteY76" fmla="*/ 200686 h 609225"/>
                <a:gd name="connsiteX77" fmla="*/ 607156 w 607156"/>
                <a:gd name="connsiteY77" fmla="*/ 527517 h 609225"/>
                <a:gd name="connsiteX78" fmla="*/ 525341 w 607156"/>
                <a:gd name="connsiteY78" fmla="*/ 609225 h 609225"/>
                <a:gd name="connsiteX79" fmla="*/ 81815 w 607156"/>
                <a:gd name="connsiteY79" fmla="*/ 609225 h 609225"/>
                <a:gd name="connsiteX80" fmla="*/ 0 w 607156"/>
                <a:gd name="connsiteY80" fmla="*/ 527517 h 609225"/>
                <a:gd name="connsiteX81" fmla="*/ 0 w 607156"/>
                <a:gd name="connsiteY81" fmla="*/ 200686 h 609225"/>
                <a:gd name="connsiteX82" fmla="*/ 81815 w 607156"/>
                <a:gd name="connsiteY82" fmla="*/ 118978 h 609225"/>
                <a:gd name="connsiteX83" fmla="*/ 229657 w 607156"/>
                <a:gd name="connsiteY83" fmla="*/ 118978 h 60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56" h="609225">
                  <a:moveTo>
                    <a:pt x="358868" y="427147"/>
                  </a:moveTo>
                  <a:lnTo>
                    <a:pt x="468018" y="427147"/>
                  </a:lnTo>
                  <a:cubicBezTo>
                    <a:pt x="475199" y="427147"/>
                    <a:pt x="480943" y="432888"/>
                    <a:pt x="480943" y="440063"/>
                  </a:cubicBezTo>
                  <a:lnTo>
                    <a:pt x="480943" y="461590"/>
                  </a:lnTo>
                  <a:cubicBezTo>
                    <a:pt x="480943" y="468766"/>
                    <a:pt x="475199" y="474506"/>
                    <a:pt x="468018" y="474506"/>
                  </a:cubicBezTo>
                  <a:lnTo>
                    <a:pt x="370358" y="474506"/>
                  </a:lnTo>
                  <a:lnTo>
                    <a:pt x="370358" y="465895"/>
                  </a:lnTo>
                  <a:cubicBezTo>
                    <a:pt x="370358" y="451544"/>
                    <a:pt x="366049" y="438628"/>
                    <a:pt x="358868" y="427147"/>
                  </a:cubicBezTo>
                  <a:close/>
                  <a:moveTo>
                    <a:pt x="328686" y="339787"/>
                  </a:moveTo>
                  <a:lnTo>
                    <a:pt x="468016" y="339787"/>
                  </a:lnTo>
                  <a:cubicBezTo>
                    <a:pt x="475198" y="339787"/>
                    <a:pt x="480943" y="345500"/>
                    <a:pt x="480943" y="352640"/>
                  </a:cubicBezTo>
                  <a:lnTo>
                    <a:pt x="480943" y="374063"/>
                  </a:lnTo>
                  <a:cubicBezTo>
                    <a:pt x="480943" y="381203"/>
                    <a:pt x="475198" y="386916"/>
                    <a:pt x="468016" y="386916"/>
                  </a:cubicBezTo>
                  <a:lnTo>
                    <a:pt x="301394" y="386916"/>
                  </a:lnTo>
                  <a:lnTo>
                    <a:pt x="301394" y="374063"/>
                  </a:lnTo>
                  <a:cubicBezTo>
                    <a:pt x="301394" y="374063"/>
                    <a:pt x="301394" y="374063"/>
                    <a:pt x="301394" y="372635"/>
                  </a:cubicBezTo>
                  <a:cubicBezTo>
                    <a:pt x="314322" y="368350"/>
                    <a:pt x="324377" y="354069"/>
                    <a:pt x="328686" y="339787"/>
                  </a:cubicBezTo>
                  <a:close/>
                  <a:moveTo>
                    <a:pt x="307141" y="252196"/>
                  </a:moveTo>
                  <a:lnTo>
                    <a:pt x="468016" y="252196"/>
                  </a:lnTo>
                  <a:cubicBezTo>
                    <a:pt x="475198" y="252196"/>
                    <a:pt x="480943" y="257937"/>
                    <a:pt x="480943" y="265112"/>
                  </a:cubicBezTo>
                  <a:lnTo>
                    <a:pt x="480943" y="286639"/>
                  </a:lnTo>
                  <a:cubicBezTo>
                    <a:pt x="480943" y="293815"/>
                    <a:pt x="475198" y="299555"/>
                    <a:pt x="468016" y="299555"/>
                  </a:cubicBezTo>
                  <a:lnTo>
                    <a:pt x="324378" y="299555"/>
                  </a:lnTo>
                  <a:cubicBezTo>
                    <a:pt x="322941" y="295250"/>
                    <a:pt x="320069" y="292379"/>
                    <a:pt x="317196" y="290944"/>
                  </a:cubicBezTo>
                  <a:cubicBezTo>
                    <a:pt x="315760" y="275158"/>
                    <a:pt x="311450" y="262242"/>
                    <a:pt x="307141" y="252196"/>
                  </a:cubicBezTo>
                  <a:close/>
                  <a:moveTo>
                    <a:pt x="239782" y="227827"/>
                  </a:moveTo>
                  <a:cubicBezTo>
                    <a:pt x="291430" y="227827"/>
                    <a:pt x="300038" y="270842"/>
                    <a:pt x="301473" y="303820"/>
                  </a:cubicBezTo>
                  <a:cubicBezTo>
                    <a:pt x="301473" y="303820"/>
                    <a:pt x="302908" y="303820"/>
                    <a:pt x="304342" y="303820"/>
                  </a:cubicBezTo>
                  <a:cubicBezTo>
                    <a:pt x="311516" y="303820"/>
                    <a:pt x="312950" y="313857"/>
                    <a:pt x="312950" y="326761"/>
                  </a:cubicBezTo>
                  <a:cubicBezTo>
                    <a:pt x="312950" y="338232"/>
                    <a:pt x="302908" y="356871"/>
                    <a:pt x="295734" y="356871"/>
                  </a:cubicBezTo>
                  <a:cubicBezTo>
                    <a:pt x="294300" y="356871"/>
                    <a:pt x="292865" y="356871"/>
                    <a:pt x="291430" y="355438"/>
                  </a:cubicBezTo>
                  <a:cubicBezTo>
                    <a:pt x="287126" y="368342"/>
                    <a:pt x="279953" y="378379"/>
                    <a:pt x="271345" y="386982"/>
                  </a:cubicBezTo>
                  <a:cubicBezTo>
                    <a:pt x="268475" y="389849"/>
                    <a:pt x="267041" y="392717"/>
                    <a:pt x="267041" y="395585"/>
                  </a:cubicBezTo>
                  <a:cubicBezTo>
                    <a:pt x="267041" y="402754"/>
                    <a:pt x="274214" y="408489"/>
                    <a:pt x="281387" y="408489"/>
                  </a:cubicBezTo>
                  <a:lnTo>
                    <a:pt x="295734" y="408489"/>
                  </a:lnTo>
                  <a:cubicBezTo>
                    <a:pt x="327297" y="408489"/>
                    <a:pt x="353121" y="434298"/>
                    <a:pt x="353121" y="465842"/>
                  </a:cubicBezTo>
                  <a:lnTo>
                    <a:pt x="353121" y="481614"/>
                  </a:lnTo>
                  <a:cubicBezTo>
                    <a:pt x="353121" y="491651"/>
                    <a:pt x="345948" y="500254"/>
                    <a:pt x="335905" y="500254"/>
                  </a:cubicBezTo>
                  <a:lnTo>
                    <a:pt x="145093" y="500254"/>
                  </a:lnTo>
                  <a:cubicBezTo>
                    <a:pt x="135051" y="500254"/>
                    <a:pt x="126443" y="491651"/>
                    <a:pt x="126443" y="481614"/>
                  </a:cubicBezTo>
                  <a:lnTo>
                    <a:pt x="126443" y="465842"/>
                  </a:lnTo>
                  <a:cubicBezTo>
                    <a:pt x="126443" y="434298"/>
                    <a:pt x="152267" y="408489"/>
                    <a:pt x="183830" y="408489"/>
                  </a:cubicBezTo>
                  <a:lnTo>
                    <a:pt x="198176" y="408489"/>
                  </a:lnTo>
                  <a:cubicBezTo>
                    <a:pt x="205350" y="408489"/>
                    <a:pt x="212523" y="402754"/>
                    <a:pt x="212523" y="395585"/>
                  </a:cubicBezTo>
                  <a:cubicBezTo>
                    <a:pt x="212523" y="392717"/>
                    <a:pt x="211088" y="389849"/>
                    <a:pt x="209654" y="386982"/>
                  </a:cubicBezTo>
                  <a:cubicBezTo>
                    <a:pt x="201046" y="379813"/>
                    <a:pt x="193872" y="368342"/>
                    <a:pt x="188134" y="356871"/>
                  </a:cubicBezTo>
                  <a:cubicBezTo>
                    <a:pt x="186699" y="356871"/>
                    <a:pt x="186699" y="356871"/>
                    <a:pt x="185264" y="356871"/>
                  </a:cubicBezTo>
                  <a:cubicBezTo>
                    <a:pt x="176656" y="356871"/>
                    <a:pt x="168048" y="338232"/>
                    <a:pt x="168048" y="326761"/>
                  </a:cubicBezTo>
                  <a:cubicBezTo>
                    <a:pt x="168048" y="313857"/>
                    <a:pt x="168048" y="303820"/>
                    <a:pt x="176656" y="303820"/>
                  </a:cubicBezTo>
                  <a:cubicBezTo>
                    <a:pt x="178091" y="303820"/>
                    <a:pt x="178091" y="303820"/>
                    <a:pt x="179526" y="303820"/>
                  </a:cubicBezTo>
                  <a:cubicBezTo>
                    <a:pt x="179526" y="270842"/>
                    <a:pt x="185264" y="227827"/>
                    <a:pt x="239782" y="227827"/>
                  </a:cubicBezTo>
                  <a:close/>
                  <a:moveTo>
                    <a:pt x="81815" y="157682"/>
                  </a:moveTo>
                  <a:cubicBezTo>
                    <a:pt x="58849" y="157682"/>
                    <a:pt x="38754" y="176317"/>
                    <a:pt x="38754" y="200686"/>
                  </a:cubicBezTo>
                  <a:lnTo>
                    <a:pt x="38754" y="527517"/>
                  </a:lnTo>
                  <a:cubicBezTo>
                    <a:pt x="38754" y="550453"/>
                    <a:pt x="58849" y="570521"/>
                    <a:pt x="81815" y="570521"/>
                  </a:cubicBezTo>
                  <a:lnTo>
                    <a:pt x="525341" y="570521"/>
                  </a:lnTo>
                  <a:cubicBezTo>
                    <a:pt x="549742" y="570521"/>
                    <a:pt x="568402" y="550453"/>
                    <a:pt x="568402" y="527517"/>
                  </a:cubicBezTo>
                  <a:lnTo>
                    <a:pt x="568402" y="200686"/>
                  </a:lnTo>
                  <a:cubicBezTo>
                    <a:pt x="568402" y="176317"/>
                    <a:pt x="549742" y="157682"/>
                    <a:pt x="525341" y="157682"/>
                  </a:cubicBezTo>
                  <a:lnTo>
                    <a:pt x="387547" y="157682"/>
                  </a:lnTo>
                  <a:lnTo>
                    <a:pt x="387547" y="199252"/>
                  </a:lnTo>
                  <a:lnTo>
                    <a:pt x="229657" y="199252"/>
                  </a:lnTo>
                  <a:lnTo>
                    <a:pt x="229657" y="157682"/>
                  </a:lnTo>
                  <a:close/>
                  <a:moveTo>
                    <a:pt x="310130" y="73107"/>
                  </a:moveTo>
                  <a:cubicBezTo>
                    <a:pt x="319652" y="73107"/>
                    <a:pt x="327372" y="80467"/>
                    <a:pt x="327372" y="89545"/>
                  </a:cubicBezTo>
                  <a:cubicBezTo>
                    <a:pt x="327372" y="98623"/>
                    <a:pt x="319652" y="105983"/>
                    <a:pt x="310130" y="105983"/>
                  </a:cubicBezTo>
                  <a:cubicBezTo>
                    <a:pt x="300608" y="105983"/>
                    <a:pt x="292888" y="98623"/>
                    <a:pt x="292888" y="89545"/>
                  </a:cubicBezTo>
                  <a:cubicBezTo>
                    <a:pt x="292888" y="80467"/>
                    <a:pt x="300608" y="73107"/>
                    <a:pt x="310130" y="73107"/>
                  </a:cubicBezTo>
                  <a:close/>
                  <a:moveTo>
                    <a:pt x="269847" y="38704"/>
                  </a:moveTo>
                  <a:lnTo>
                    <a:pt x="269847" y="160549"/>
                  </a:lnTo>
                  <a:lnTo>
                    <a:pt x="348792" y="160549"/>
                  </a:lnTo>
                  <a:lnTo>
                    <a:pt x="348792" y="38704"/>
                  </a:lnTo>
                  <a:close/>
                  <a:moveTo>
                    <a:pt x="229657" y="0"/>
                  </a:moveTo>
                  <a:lnTo>
                    <a:pt x="387547" y="0"/>
                  </a:lnTo>
                  <a:lnTo>
                    <a:pt x="387547" y="118978"/>
                  </a:lnTo>
                  <a:lnTo>
                    <a:pt x="525341" y="118978"/>
                  </a:lnTo>
                  <a:cubicBezTo>
                    <a:pt x="571272" y="118978"/>
                    <a:pt x="607156" y="154815"/>
                    <a:pt x="607156" y="200686"/>
                  </a:cubicBezTo>
                  <a:lnTo>
                    <a:pt x="607156" y="527517"/>
                  </a:lnTo>
                  <a:cubicBezTo>
                    <a:pt x="607156" y="571955"/>
                    <a:pt x="571272" y="609225"/>
                    <a:pt x="525341" y="609225"/>
                  </a:cubicBezTo>
                  <a:lnTo>
                    <a:pt x="81815" y="609225"/>
                  </a:lnTo>
                  <a:cubicBezTo>
                    <a:pt x="37319" y="609225"/>
                    <a:pt x="0" y="571955"/>
                    <a:pt x="0" y="527517"/>
                  </a:cubicBezTo>
                  <a:lnTo>
                    <a:pt x="0" y="200686"/>
                  </a:lnTo>
                  <a:cubicBezTo>
                    <a:pt x="0" y="154815"/>
                    <a:pt x="37319" y="118978"/>
                    <a:pt x="81815" y="118978"/>
                  </a:cubicBezTo>
                  <a:lnTo>
                    <a:pt x="229657" y="118978"/>
                  </a:lnTo>
                  <a:close/>
                </a:path>
              </a:pathLst>
            </a:custGeom>
            <a:solidFill>
              <a:schemeClr val="bg1"/>
            </a:solidFill>
            <a:ln>
              <a:noFill/>
            </a:ln>
          </p:spPr>
        </p:sp>
      </p:grpSp>
      <p:grpSp>
        <p:nvGrpSpPr>
          <p:cNvPr id="15" name="组合 14"/>
          <p:cNvGrpSpPr/>
          <p:nvPr/>
        </p:nvGrpSpPr>
        <p:grpSpPr>
          <a:xfrm>
            <a:off x="717855" y="4585279"/>
            <a:ext cx="1039864" cy="1039864"/>
            <a:chOff x="3920256" y="4794829"/>
            <a:chExt cx="1039864" cy="1039864"/>
          </a:xfrm>
        </p:grpSpPr>
        <p:sp>
          <p:nvSpPr>
            <p:cNvPr id="16" name="椭圆 15"/>
            <p:cNvSpPr/>
            <p:nvPr/>
          </p:nvSpPr>
          <p:spPr>
            <a:xfrm>
              <a:off x="3920256" y="4794829"/>
              <a:ext cx="1039864" cy="1039864"/>
            </a:xfrm>
            <a:prstGeom prst="ellipse">
              <a:avLst/>
            </a:prstGeom>
            <a:solidFill>
              <a:srgbClr val="004578"/>
            </a:solidFill>
            <a:ln>
              <a:noFill/>
            </a:ln>
            <a:effectLst>
              <a:outerShdw blurRad="215900" dir="2700000" sx="102000" sy="102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validate-search_64702"/>
            <p:cNvSpPr>
              <a:spLocks noChangeAspect="1"/>
            </p:cNvSpPr>
            <p:nvPr/>
          </p:nvSpPr>
          <p:spPr bwMode="auto">
            <a:xfrm>
              <a:off x="4113728" y="5001586"/>
              <a:ext cx="612947" cy="612000"/>
            </a:xfrm>
            <a:custGeom>
              <a:avLst/>
              <a:gdLst>
                <a:gd name="connsiteX0" fmla="*/ 444103 w 607089"/>
                <a:gd name="connsiteY0" fmla="*/ 163584 h 606152"/>
                <a:gd name="connsiteX1" fmla="*/ 469914 w 607089"/>
                <a:gd name="connsiteY1" fmla="*/ 176766 h 606152"/>
                <a:gd name="connsiteX2" fmla="*/ 475193 w 607089"/>
                <a:gd name="connsiteY2" fmla="*/ 220412 h 606152"/>
                <a:gd name="connsiteX3" fmla="*/ 378258 w 607089"/>
                <a:gd name="connsiteY3" fmla="*/ 317225 h 606152"/>
                <a:gd name="connsiteX4" fmla="*/ 346435 w 607089"/>
                <a:gd name="connsiteY4" fmla="*/ 330260 h 606152"/>
                <a:gd name="connsiteX5" fmla="*/ 313879 w 607089"/>
                <a:gd name="connsiteY5" fmla="*/ 316492 h 606152"/>
                <a:gd name="connsiteX6" fmla="*/ 248913 w 607089"/>
                <a:gd name="connsiteY6" fmla="*/ 251755 h 606152"/>
                <a:gd name="connsiteX7" fmla="*/ 242021 w 607089"/>
                <a:gd name="connsiteY7" fmla="*/ 228760 h 606152"/>
                <a:gd name="connsiteX8" fmla="*/ 254926 w 607089"/>
                <a:gd name="connsiteY8" fmla="*/ 208695 h 606152"/>
                <a:gd name="connsiteX9" fmla="*/ 280883 w 607089"/>
                <a:gd name="connsiteY9" fmla="*/ 195074 h 606152"/>
                <a:gd name="connsiteX10" fmla="*/ 297894 w 607089"/>
                <a:gd name="connsiteY10" fmla="*/ 202836 h 606152"/>
                <a:gd name="connsiteX11" fmla="*/ 342036 w 607089"/>
                <a:gd name="connsiteY11" fmla="*/ 246922 h 606152"/>
                <a:gd name="connsiteX12" fmla="*/ 346435 w 607089"/>
                <a:gd name="connsiteY12" fmla="*/ 249705 h 606152"/>
                <a:gd name="connsiteX13" fmla="*/ 350541 w 607089"/>
                <a:gd name="connsiteY13" fmla="*/ 247068 h 606152"/>
                <a:gd name="connsiteX14" fmla="*/ 426212 w 607089"/>
                <a:gd name="connsiteY14" fmla="*/ 171493 h 606152"/>
                <a:gd name="connsiteX15" fmla="*/ 444103 w 607089"/>
                <a:gd name="connsiteY15" fmla="*/ 163584 h 606152"/>
                <a:gd name="connsiteX16" fmla="*/ 360877 w 607089"/>
                <a:gd name="connsiteY16" fmla="*/ 64177 h 606152"/>
                <a:gd name="connsiteX17" fmla="*/ 232178 w 607089"/>
                <a:gd name="connsiteY17" fmla="*/ 117334 h 606152"/>
                <a:gd name="connsiteX18" fmla="*/ 232178 w 607089"/>
                <a:gd name="connsiteY18" fmla="*/ 374333 h 606152"/>
                <a:gd name="connsiteX19" fmla="*/ 489575 w 607089"/>
                <a:gd name="connsiteY19" fmla="*/ 374333 h 606152"/>
                <a:gd name="connsiteX20" fmla="*/ 489575 w 607089"/>
                <a:gd name="connsiteY20" fmla="*/ 117334 h 606152"/>
                <a:gd name="connsiteX21" fmla="*/ 360877 w 607089"/>
                <a:gd name="connsiteY21" fmla="*/ 64177 h 606152"/>
                <a:gd name="connsiteX22" fmla="*/ 360876 w 607089"/>
                <a:gd name="connsiteY22" fmla="*/ 0 h 606152"/>
                <a:gd name="connsiteX23" fmla="*/ 535041 w 607089"/>
                <a:gd name="connsiteY23" fmla="*/ 71938 h 606152"/>
                <a:gd name="connsiteX24" fmla="*/ 535041 w 607089"/>
                <a:gd name="connsiteY24" fmla="*/ 419729 h 606152"/>
                <a:gd name="connsiteX25" fmla="*/ 237751 w 607089"/>
                <a:gd name="connsiteY25" fmla="*/ 456778 h 606152"/>
                <a:gd name="connsiteX26" fmla="*/ 225138 w 607089"/>
                <a:gd name="connsiteY26" fmla="*/ 458388 h 606152"/>
                <a:gd name="connsiteX27" fmla="*/ 99740 w 607089"/>
                <a:gd name="connsiteY27" fmla="*/ 583593 h 606152"/>
                <a:gd name="connsiteX28" fmla="*/ 17607 w 607089"/>
                <a:gd name="connsiteY28" fmla="*/ 592379 h 606152"/>
                <a:gd name="connsiteX29" fmla="*/ 13794 w 607089"/>
                <a:gd name="connsiteY29" fmla="*/ 588572 h 606152"/>
                <a:gd name="connsiteX30" fmla="*/ 22594 w 607089"/>
                <a:gd name="connsiteY30" fmla="*/ 506567 h 606152"/>
                <a:gd name="connsiteX31" fmla="*/ 148139 w 607089"/>
                <a:gd name="connsiteY31" fmla="*/ 381069 h 606152"/>
                <a:gd name="connsiteX32" fmla="*/ 149606 w 607089"/>
                <a:gd name="connsiteY32" fmla="*/ 368768 h 606152"/>
                <a:gd name="connsiteX33" fmla="*/ 186712 w 607089"/>
                <a:gd name="connsiteY33" fmla="*/ 71938 h 606152"/>
                <a:gd name="connsiteX34" fmla="*/ 360876 w 607089"/>
                <a:gd name="connsiteY34" fmla="*/ 0 h 60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7089" h="606152">
                  <a:moveTo>
                    <a:pt x="444103" y="163584"/>
                  </a:moveTo>
                  <a:cubicBezTo>
                    <a:pt x="452462" y="163584"/>
                    <a:pt x="461261" y="167978"/>
                    <a:pt x="469914" y="176766"/>
                  </a:cubicBezTo>
                  <a:cubicBezTo>
                    <a:pt x="485459" y="192291"/>
                    <a:pt x="487365" y="208256"/>
                    <a:pt x="475193" y="220412"/>
                  </a:cubicBezTo>
                  <a:lnTo>
                    <a:pt x="378258" y="317225"/>
                  </a:lnTo>
                  <a:cubicBezTo>
                    <a:pt x="369459" y="326013"/>
                    <a:pt x="359047" y="330260"/>
                    <a:pt x="346435" y="330260"/>
                  </a:cubicBezTo>
                  <a:cubicBezTo>
                    <a:pt x="337783" y="330260"/>
                    <a:pt x="325171" y="327917"/>
                    <a:pt x="313879" y="316492"/>
                  </a:cubicBezTo>
                  <a:lnTo>
                    <a:pt x="248913" y="251755"/>
                  </a:lnTo>
                  <a:cubicBezTo>
                    <a:pt x="242314" y="245018"/>
                    <a:pt x="239821" y="237109"/>
                    <a:pt x="242021" y="228760"/>
                  </a:cubicBezTo>
                  <a:cubicBezTo>
                    <a:pt x="243634" y="222463"/>
                    <a:pt x="247887" y="215872"/>
                    <a:pt x="254926" y="208695"/>
                  </a:cubicBezTo>
                  <a:cubicBezTo>
                    <a:pt x="264165" y="199614"/>
                    <a:pt x="272670" y="195074"/>
                    <a:pt x="280883" y="195074"/>
                  </a:cubicBezTo>
                  <a:cubicBezTo>
                    <a:pt x="287042" y="195074"/>
                    <a:pt x="292761" y="197710"/>
                    <a:pt x="297894" y="202836"/>
                  </a:cubicBezTo>
                  <a:cubicBezTo>
                    <a:pt x="298187" y="203129"/>
                    <a:pt x="326491" y="231397"/>
                    <a:pt x="342036" y="246922"/>
                  </a:cubicBezTo>
                  <a:cubicBezTo>
                    <a:pt x="343649" y="248533"/>
                    <a:pt x="344529" y="249705"/>
                    <a:pt x="346435" y="249705"/>
                  </a:cubicBezTo>
                  <a:cubicBezTo>
                    <a:pt x="348195" y="249705"/>
                    <a:pt x="349075" y="248533"/>
                    <a:pt x="350541" y="247068"/>
                  </a:cubicBezTo>
                  <a:cubicBezTo>
                    <a:pt x="376058" y="221584"/>
                    <a:pt x="425626" y="172079"/>
                    <a:pt x="426212" y="171493"/>
                  </a:cubicBezTo>
                  <a:cubicBezTo>
                    <a:pt x="431492" y="166220"/>
                    <a:pt x="437504" y="163584"/>
                    <a:pt x="444103" y="163584"/>
                  </a:cubicBezTo>
                  <a:close/>
                  <a:moveTo>
                    <a:pt x="360877" y="64177"/>
                  </a:moveTo>
                  <a:cubicBezTo>
                    <a:pt x="314274" y="64177"/>
                    <a:pt x="267671" y="81896"/>
                    <a:pt x="232178" y="117334"/>
                  </a:cubicBezTo>
                  <a:cubicBezTo>
                    <a:pt x="161192" y="188210"/>
                    <a:pt x="161192" y="303457"/>
                    <a:pt x="232178" y="374333"/>
                  </a:cubicBezTo>
                  <a:cubicBezTo>
                    <a:pt x="303164" y="445209"/>
                    <a:pt x="418589" y="445209"/>
                    <a:pt x="489575" y="374333"/>
                  </a:cubicBezTo>
                  <a:cubicBezTo>
                    <a:pt x="560560" y="303457"/>
                    <a:pt x="560560" y="188210"/>
                    <a:pt x="489575" y="117334"/>
                  </a:cubicBezTo>
                  <a:cubicBezTo>
                    <a:pt x="454082" y="81896"/>
                    <a:pt x="407479" y="64177"/>
                    <a:pt x="360877" y="64177"/>
                  </a:cubicBezTo>
                  <a:close/>
                  <a:moveTo>
                    <a:pt x="360876" y="0"/>
                  </a:moveTo>
                  <a:cubicBezTo>
                    <a:pt x="423942" y="0"/>
                    <a:pt x="487008" y="23980"/>
                    <a:pt x="535041" y="71938"/>
                  </a:cubicBezTo>
                  <a:cubicBezTo>
                    <a:pt x="631106" y="167855"/>
                    <a:pt x="631106" y="323812"/>
                    <a:pt x="535041" y="419729"/>
                  </a:cubicBezTo>
                  <a:cubicBezTo>
                    <a:pt x="453495" y="501148"/>
                    <a:pt x="332350" y="513449"/>
                    <a:pt x="237751" y="456778"/>
                  </a:cubicBezTo>
                  <a:cubicBezTo>
                    <a:pt x="237751" y="456778"/>
                    <a:pt x="230858" y="452677"/>
                    <a:pt x="225138" y="458388"/>
                  </a:cubicBezTo>
                  <a:cubicBezTo>
                    <a:pt x="193752" y="489726"/>
                    <a:pt x="99740" y="583593"/>
                    <a:pt x="99740" y="583593"/>
                  </a:cubicBezTo>
                  <a:cubicBezTo>
                    <a:pt x="74660" y="608634"/>
                    <a:pt x="39754" y="614638"/>
                    <a:pt x="17607" y="592379"/>
                  </a:cubicBezTo>
                  <a:lnTo>
                    <a:pt x="13794" y="588572"/>
                  </a:lnTo>
                  <a:cubicBezTo>
                    <a:pt x="-8499" y="566460"/>
                    <a:pt x="-2486" y="531608"/>
                    <a:pt x="22594" y="506567"/>
                  </a:cubicBezTo>
                  <a:cubicBezTo>
                    <a:pt x="22594" y="506567"/>
                    <a:pt x="116753" y="412407"/>
                    <a:pt x="148139" y="381069"/>
                  </a:cubicBezTo>
                  <a:cubicBezTo>
                    <a:pt x="153712" y="375651"/>
                    <a:pt x="149606" y="368768"/>
                    <a:pt x="149606" y="368768"/>
                  </a:cubicBezTo>
                  <a:cubicBezTo>
                    <a:pt x="92846" y="274316"/>
                    <a:pt x="105166" y="153358"/>
                    <a:pt x="186712" y="71938"/>
                  </a:cubicBezTo>
                  <a:cubicBezTo>
                    <a:pt x="234745" y="23980"/>
                    <a:pt x="297810" y="0"/>
                    <a:pt x="360876" y="0"/>
                  </a:cubicBezTo>
                  <a:close/>
                </a:path>
              </a:pathLst>
            </a:custGeom>
            <a:solidFill>
              <a:schemeClr val="bg1"/>
            </a:solidFill>
            <a:ln>
              <a:noFill/>
            </a:ln>
          </p:spPr>
        </p:sp>
      </p:grpSp>
      <p:grpSp>
        <p:nvGrpSpPr>
          <p:cNvPr id="18" name="组合 17"/>
          <p:cNvGrpSpPr/>
          <p:nvPr/>
        </p:nvGrpSpPr>
        <p:grpSpPr>
          <a:xfrm>
            <a:off x="6785781" y="2347025"/>
            <a:ext cx="1039864" cy="1039864"/>
            <a:chOff x="7128681" y="1680275"/>
            <a:chExt cx="1039864" cy="1039864"/>
          </a:xfrm>
        </p:grpSpPr>
        <p:sp>
          <p:nvSpPr>
            <p:cNvPr id="19" name="椭圆 18"/>
            <p:cNvSpPr/>
            <p:nvPr/>
          </p:nvSpPr>
          <p:spPr>
            <a:xfrm>
              <a:off x="7128681" y="1680275"/>
              <a:ext cx="1039864" cy="1039864"/>
            </a:xfrm>
            <a:prstGeom prst="ellipse">
              <a:avLst/>
            </a:prstGeom>
            <a:solidFill>
              <a:srgbClr val="004578"/>
            </a:solidFill>
            <a:ln>
              <a:noFill/>
            </a:ln>
            <a:effectLst>
              <a:outerShdw blurRad="215900" dir="2700000" sx="102000" sy="102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strategical-planning_27141"/>
            <p:cNvSpPr>
              <a:spLocks noChangeAspect="1"/>
            </p:cNvSpPr>
            <p:nvPr/>
          </p:nvSpPr>
          <p:spPr bwMode="auto">
            <a:xfrm>
              <a:off x="7366383" y="1933464"/>
              <a:ext cx="602560" cy="609685"/>
            </a:xfrm>
            <a:custGeom>
              <a:avLst/>
              <a:gdLst>
                <a:gd name="connsiteX0" fmla="*/ 327500 w 596772"/>
                <a:gd name="connsiteY0" fmla="*/ 222827 h 603828"/>
                <a:gd name="connsiteX1" fmla="*/ 317859 w 596772"/>
                <a:gd name="connsiteY1" fmla="*/ 232453 h 603828"/>
                <a:gd name="connsiteX2" fmla="*/ 327500 w 596772"/>
                <a:gd name="connsiteY2" fmla="*/ 242079 h 603828"/>
                <a:gd name="connsiteX3" fmla="*/ 337141 w 596772"/>
                <a:gd name="connsiteY3" fmla="*/ 232453 h 603828"/>
                <a:gd name="connsiteX4" fmla="*/ 327500 w 596772"/>
                <a:gd name="connsiteY4" fmla="*/ 222827 h 603828"/>
                <a:gd name="connsiteX5" fmla="*/ 412093 w 596772"/>
                <a:gd name="connsiteY5" fmla="*/ 152184 h 603828"/>
                <a:gd name="connsiteX6" fmla="*/ 402452 w 596772"/>
                <a:gd name="connsiteY6" fmla="*/ 161810 h 603828"/>
                <a:gd name="connsiteX7" fmla="*/ 412093 w 596772"/>
                <a:gd name="connsiteY7" fmla="*/ 171436 h 603828"/>
                <a:gd name="connsiteX8" fmla="*/ 421734 w 596772"/>
                <a:gd name="connsiteY8" fmla="*/ 161810 h 603828"/>
                <a:gd name="connsiteX9" fmla="*/ 412093 w 596772"/>
                <a:gd name="connsiteY9" fmla="*/ 152184 h 603828"/>
                <a:gd name="connsiteX10" fmla="*/ 198124 w 596772"/>
                <a:gd name="connsiteY10" fmla="*/ 145508 h 603828"/>
                <a:gd name="connsiteX11" fmla="*/ 181796 w 596772"/>
                <a:gd name="connsiteY11" fmla="*/ 161810 h 603828"/>
                <a:gd name="connsiteX12" fmla="*/ 198124 w 596772"/>
                <a:gd name="connsiteY12" fmla="*/ 178112 h 603828"/>
                <a:gd name="connsiteX13" fmla="*/ 214451 w 596772"/>
                <a:gd name="connsiteY13" fmla="*/ 161810 h 603828"/>
                <a:gd name="connsiteX14" fmla="*/ 198124 w 596772"/>
                <a:gd name="connsiteY14" fmla="*/ 145508 h 603828"/>
                <a:gd name="connsiteX15" fmla="*/ 198124 w 596772"/>
                <a:gd name="connsiteY15" fmla="*/ 123772 h 603828"/>
                <a:gd name="connsiteX16" fmla="*/ 236221 w 596772"/>
                <a:gd name="connsiteY16" fmla="*/ 161810 h 603828"/>
                <a:gd name="connsiteX17" fmla="*/ 229379 w 596772"/>
                <a:gd name="connsiteY17" fmla="*/ 183546 h 603828"/>
                <a:gd name="connsiteX18" fmla="*/ 325945 w 596772"/>
                <a:gd name="connsiteY18" fmla="*/ 200625 h 603828"/>
                <a:gd name="connsiteX19" fmla="*/ 382859 w 596772"/>
                <a:gd name="connsiteY19" fmla="*/ 172989 h 603828"/>
                <a:gd name="connsiteX20" fmla="*/ 380682 w 596772"/>
                <a:gd name="connsiteY20" fmla="*/ 161810 h 603828"/>
                <a:gd name="connsiteX21" fmla="*/ 412093 w 596772"/>
                <a:gd name="connsiteY21" fmla="*/ 130448 h 603828"/>
                <a:gd name="connsiteX22" fmla="*/ 443504 w 596772"/>
                <a:gd name="connsiteY22" fmla="*/ 161810 h 603828"/>
                <a:gd name="connsiteX23" fmla="*/ 412093 w 596772"/>
                <a:gd name="connsiteY23" fmla="*/ 193172 h 603828"/>
                <a:gd name="connsiteX24" fmla="*/ 398253 w 596772"/>
                <a:gd name="connsiteY24" fmla="*/ 189757 h 603828"/>
                <a:gd name="connsiteX25" fmla="*/ 351448 w 596772"/>
                <a:gd name="connsiteY25" fmla="*/ 212424 h 603828"/>
                <a:gd name="connsiteX26" fmla="*/ 358912 w 596772"/>
                <a:gd name="connsiteY26" fmla="*/ 232453 h 603828"/>
                <a:gd name="connsiteX27" fmla="*/ 327500 w 596772"/>
                <a:gd name="connsiteY27" fmla="*/ 263815 h 603828"/>
                <a:gd name="connsiteX28" fmla="*/ 296089 w 596772"/>
                <a:gd name="connsiteY28" fmla="*/ 232453 h 603828"/>
                <a:gd name="connsiteX29" fmla="*/ 299821 w 596772"/>
                <a:gd name="connsiteY29" fmla="*/ 218169 h 603828"/>
                <a:gd name="connsiteX30" fmla="*/ 203255 w 596772"/>
                <a:gd name="connsiteY30" fmla="*/ 200935 h 603828"/>
                <a:gd name="connsiteX31" fmla="*/ 174954 w 596772"/>
                <a:gd name="connsiteY31" fmla="*/ 244408 h 603828"/>
                <a:gd name="connsiteX32" fmla="*/ 176820 w 596772"/>
                <a:gd name="connsiteY32" fmla="*/ 252947 h 603828"/>
                <a:gd name="connsiteX33" fmla="*/ 156294 w 596772"/>
                <a:gd name="connsiteY33" fmla="*/ 273441 h 603828"/>
                <a:gd name="connsiteX34" fmla="*/ 135768 w 596772"/>
                <a:gd name="connsiteY34" fmla="*/ 252947 h 603828"/>
                <a:gd name="connsiteX35" fmla="*/ 156294 w 596772"/>
                <a:gd name="connsiteY35" fmla="*/ 232453 h 603828"/>
                <a:gd name="connsiteX36" fmla="*/ 156761 w 596772"/>
                <a:gd name="connsiteY36" fmla="*/ 232453 h 603828"/>
                <a:gd name="connsiteX37" fmla="*/ 180863 w 596772"/>
                <a:gd name="connsiteY37" fmla="*/ 195501 h 603828"/>
                <a:gd name="connsiteX38" fmla="*/ 160026 w 596772"/>
                <a:gd name="connsiteY38" fmla="*/ 161810 h 603828"/>
                <a:gd name="connsiteX39" fmla="*/ 198124 w 596772"/>
                <a:gd name="connsiteY39" fmla="*/ 123772 h 603828"/>
                <a:gd name="connsiteX40" fmla="*/ 63907 w 596772"/>
                <a:gd name="connsiteY40" fmla="*/ 67696 h 603828"/>
                <a:gd name="connsiteX41" fmla="*/ 63907 w 596772"/>
                <a:gd name="connsiteY41" fmla="*/ 335684 h 603828"/>
                <a:gd name="connsiteX42" fmla="*/ 528201 w 596772"/>
                <a:gd name="connsiteY42" fmla="*/ 335684 h 603828"/>
                <a:gd name="connsiteX43" fmla="*/ 528201 w 596772"/>
                <a:gd name="connsiteY43" fmla="*/ 67696 h 603828"/>
                <a:gd name="connsiteX44" fmla="*/ 36385 w 596772"/>
                <a:gd name="connsiteY44" fmla="*/ 0 h 603828"/>
                <a:gd name="connsiteX45" fmla="*/ 560543 w 596772"/>
                <a:gd name="connsiteY45" fmla="*/ 0 h 603828"/>
                <a:gd name="connsiteX46" fmla="*/ 596772 w 596772"/>
                <a:gd name="connsiteY46" fmla="*/ 36177 h 603828"/>
                <a:gd name="connsiteX47" fmla="*/ 596772 w 596772"/>
                <a:gd name="connsiteY47" fmla="*/ 374345 h 603828"/>
                <a:gd name="connsiteX48" fmla="*/ 560543 w 596772"/>
                <a:gd name="connsiteY48" fmla="*/ 410522 h 603828"/>
                <a:gd name="connsiteX49" fmla="*/ 435684 w 596772"/>
                <a:gd name="connsiteY49" fmla="*/ 410522 h 603828"/>
                <a:gd name="connsiteX50" fmla="*/ 462428 w 596772"/>
                <a:gd name="connsiteY50" fmla="*/ 565633 h 603828"/>
                <a:gd name="connsiteX51" fmla="*/ 435839 w 596772"/>
                <a:gd name="connsiteY51" fmla="*/ 603207 h 603828"/>
                <a:gd name="connsiteX52" fmla="*/ 430242 w 596772"/>
                <a:gd name="connsiteY52" fmla="*/ 603828 h 603828"/>
                <a:gd name="connsiteX53" fmla="*/ 398055 w 596772"/>
                <a:gd name="connsiteY53" fmla="*/ 576657 h 603828"/>
                <a:gd name="connsiteX54" fmla="*/ 369445 w 596772"/>
                <a:gd name="connsiteY54" fmla="*/ 410522 h 603828"/>
                <a:gd name="connsiteX55" fmla="*/ 226238 w 596772"/>
                <a:gd name="connsiteY55" fmla="*/ 410522 h 603828"/>
                <a:gd name="connsiteX56" fmla="*/ 197628 w 596772"/>
                <a:gd name="connsiteY56" fmla="*/ 576657 h 603828"/>
                <a:gd name="connsiteX57" fmla="*/ 165442 w 596772"/>
                <a:gd name="connsiteY57" fmla="*/ 603828 h 603828"/>
                <a:gd name="connsiteX58" fmla="*/ 159844 w 596772"/>
                <a:gd name="connsiteY58" fmla="*/ 603207 h 603828"/>
                <a:gd name="connsiteX59" fmla="*/ 133255 w 596772"/>
                <a:gd name="connsiteY59" fmla="*/ 565633 h 603828"/>
                <a:gd name="connsiteX60" fmla="*/ 159844 w 596772"/>
                <a:gd name="connsiteY60" fmla="*/ 410522 h 603828"/>
                <a:gd name="connsiteX61" fmla="*/ 36385 w 596772"/>
                <a:gd name="connsiteY61" fmla="*/ 410522 h 603828"/>
                <a:gd name="connsiteX62" fmla="*/ 0 w 596772"/>
                <a:gd name="connsiteY62" fmla="*/ 374345 h 603828"/>
                <a:gd name="connsiteX63" fmla="*/ 0 w 596772"/>
                <a:gd name="connsiteY63" fmla="*/ 36177 h 603828"/>
                <a:gd name="connsiteX64" fmla="*/ 36385 w 596772"/>
                <a:gd name="connsiteY64" fmla="*/ 0 h 60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96772" h="603828">
                  <a:moveTo>
                    <a:pt x="327500" y="222827"/>
                  </a:moveTo>
                  <a:cubicBezTo>
                    <a:pt x="322213" y="222827"/>
                    <a:pt x="317859" y="227174"/>
                    <a:pt x="317859" y="232453"/>
                  </a:cubicBezTo>
                  <a:cubicBezTo>
                    <a:pt x="317859" y="237732"/>
                    <a:pt x="322213" y="242079"/>
                    <a:pt x="327500" y="242079"/>
                  </a:cubicBezTo>
                  <a:cubicBezTo>
                    <a:pt x="332787" y="242079"/>
                    <a:pt x="337141" y="237732"/>
                    <a:pt x="337141" y="232453"/>
                  </a:cubicBezTo>
                  <a:cubicBezTo>
                    <a:pt x="337141" y="227174"/>
                    <a:pt x="332787" y="222827"/>
                    <a:pt x="327500" y="222827"/>
                  </a:cubicBezTo>
                  <a:close/>
                  <a:moveTo>
                    <a:pt x="412093" y="152184"/>
                  </a:moveTo>
                  <a:cubicBezTo>
                    <a:pt x="406806" y="152184"/>
                    <a:pt x="402452" y="156532"/>
                    <a:pt x="402452" y="161810"/>
                  </a:cubicBezTo>
                  <a:cubicBezTo>
                    <a:pt x="402452" y="167089"/>
                    <a:pt x="406806" y="171436"/>
                    <a:pt x="412093" y="171436"/>
                  </a:cubicBezTo>
                  <a:cubicBezTo>
                    <a:pt x="417380" y="171436"/>
                    <a:pt x="421734" y="167089"/>
                    <a:pt x="421734" y="161810"/>
                  </a:cubicBezTo>
                  <a:cubicBezTo>
                    <a:pt x="421734" y="156532"/>
                    <a:pt x="417380" y="152184"/>
                    <a:pt x="412093" y="152184"/>
                  </a:cubicBezTo>
                  <a:close/>
                  <a:moveTo>
                    <a:pt x="198124" y="145508"/>
                  </a:moveTo>
                  <a:cubicBezTo>
                    <a:pt x="189105" y="145508"/>
                    <a:pt x="181796" y="152805"/>
                    <a:pt x="181796" y="161810"/>
                  </a:cubicBezTo>
                  <a:cubicBezTo>
                    <a:pt x="181796" y="170815"/>
                    <a:pt x="189105" y="178112"/>
                    <a:pt x="198124" y="178112"/>
                  </a:cubicBezTo>
                  <a:cubicBezTo>
                    <a:pt x="207143" y="178112"/>
                    <a:pt x="214451" y="170815"/>
                    <a:pt x="214451" y="161810"/>
                  </a:cubicBezTo>
                  <a:cubicBezTo>
                    <a:pt x="214451" y="152805"/>
                    <a:pt x="207143" y="145508"/>
                    <a:pt x="198124" y="145508"/>
                  </a:cubicBezTo>
                  <a:close/>
                  <a:moveTo>
                    <a:pt x="198124" y="123772"/>
                  </a:moveTo>
                  <a:cubicBezTo>
                    <a:pt x="219116" y="123772"/>
                    <a:pt x="236221" y="140850"/>
                    <a:pt x="236221" y="161810"/>
                  </a:cubicBezTo>
                  <a:cubicBezTo>
                    <a:pt x="236221" y="169884"/>
                    <a:pt x="233578" y="177336"/>
                    <a:pt x="229379" y="183546"/>
                  </a:cubicBezTo>
                  <a:lnTo>
                    <a:pt x="325945" y="200625"/>
                  </a:lnTo>
                  <a:lnTo>
                    <a:pt x="382859" y="172989"/>
                  </a:lnTo>
                  <a:cubicBezTo>
                    <a:pt x="381615" y="169573"/>
                    <a:pt x="380682" y="165847"/>
                    <a:pt x="380682" y="161810"/>
                  </a:cubicBezTo>
                  <a:cubicBezTo>
                    <a:pt x="380682" y="144577"/>
                    <a:pt x="394832" y="130448"/>
                    <a:pt x="412093" y="130448"/>
                  </a:cubicBezTo>
                  <a:cubicBezTo>
                    <a:pt x="429509" y="130448"/>
                    <a:pt x="443504" y="144577"/>
                    <a:pt x="443504" y="161810"/>
                  </a:cubicBezTo>
                  <a:cubicBezTo>
                    <a:pt x="443504" y="179199"/>
                    <a:pt x="429353" y="193172"/>
                    <a:pt x="412093" y="193172"/>
                  </a:cubicBezTo>
                  <a:cubicBezTo>
                    <a:pt x="407117" y="193172"/>
                    <a:pt x="402452" y="191930"/>
                    <a:pt x="398253" y="189757"/>
                  </a:cubicBezTo>
                  <a:lnTo>
                    <a:pt x="351448" y="212424"/>
                  </a:lnTo>
                  <a:cubicBezTo>
                    <a:pt x="355957" y="217859"/>
                    <a:pt x="358912" y="224845"/>
                    <a:pt x="358912" y="232453"/>
                  </a:cubicBezTo>
                  <a:cubicBezTo>
                    <a:pt x="358912" y="249842"/>
                    <a:pt x="344761" y="263815"/>
                    <a:pt x="327500" y="263815"/>
                  </a:cubicBezTo>
                  <a:cubicBezTo>
                    <a:pt x="310084" y="263815"/>
                    <a:pt x="296089" y="249842"/>
                    <a:pt x="296089" y="232453"/>
                  </a:cubicBezTo>
                  <a:cubicBezTo>
                    <a:pt x="296089" y="227329"/>
                    <a:pt x="297489" y="222361"/>
                    <a:pt x="299821" y="218169"/>
                  </a:cubicBezTo>
                  <a:lnTo>
                    <a:pt x="203255" y="200935"/>
                  </a:lnTo>
                  <a:lnTo>
                    <a:pt x="174954" y="244408"/>
                  </a:lnTo>
                  <a:cubicBezTo>
                    <a:pt x="176198" y="247047"/>
                    <a:pt x="176820" y="249842"/>
                    <a:pt x="176820" y="252947"/>
                  </a:cubicBezTo>
                  <a:cubicBezTo>
                    <a:pt x="176820" y="264281"/>
                    <a:pt x="167646" y="273441"/>
                    <a:pt x="156294" y="273441"/>
                  </a:cubicBezTo>
                  <a:cubicBezTo>
                    <a:pt x="145098" y="273441"/>
                    <a:pt x="135768" y="264281"/>
                    <a:pt x="135768" y="252947"/>
                  </a:cubicBezTo>
                  <a:cubicBezTo>
                    <a:pt x="135768" y="241613"/>
                    <a:pt x="145098" y="232453"/>
                    <a:pt x="156294" y="232453"/>
                  </a:cubicBezTo>
                  <a:cubicBezTo>
                    <a:pt x="156450" y="232453"/>
                    <a:pt x="156605" y="232453"/>
                    <a:pt x="156761" y="232453"/>
                  </a:cubicBezTo>
                  <a:lnTo>
                    <a:pt x="180863" y="195501"/>
                  </a:lnTo>
                  <a:cubicBezTo>
                    <a:pt x="168579" y="189291"/>
                    <a:pt x="160026" y="176560"/>
                    <a:pt x="160026" y="161810"/>
                  </a:cubicBezTo>
                  <a:cubicBezTo>
                    <a:pt x="160026" y="140850"/>
                    <a:pt x="177131" y="123772"/>
                    <a:pt x="198124" y="123772"/>
                  </a:cubicBezTo>
                  <a:close/>
                  <a:moveTo>
                    <a:pt x="63907" y="67696"/>
                  </a:moveTo>
                  <a:lnTo>
                    <a:pt x="63907" y="335684"/>
                  </a:lnTo>
                  <a:lnTo>
                    <a:pt x="528201" y="335684"/>
                  </a:lnTo>
                  <a:lnTo>
                    <a:pt x="528201" y="67696"/>
                  </a:lnTo>
                  <a:close/>
                  <a:moveTo>
                    <a:pt x="36385" y="0"/>
                  </a:moveTo>
                  <a:lnTo>
                    <a:pt x="560543" y="0"/>
                  </a:lnTo>
                  <a:cubicBezTo>
                    <a:pt x="580601" y="0"/>
                    <a:pt x="596772" y="16148"/>
                    <a:pt x="596772" y="36177"/>
                  </a:cubicBezTo>
                  <a:lnTo>
                    <a:pt x="596772" y="374345"/>
                  </a:lnTo>
                  <a:cubicBezTo>
                    <a:pt x="596772" y="394375"/>
                    <a:pt x="580601" y="410522"/>
                    <a:pt x="560543" y="410522"/>
                  </a:cubicBezTo>
                  <a:lnTo>
                    <a:pt x="435684" y="410522"/>
                  </a:lnTo>
                  <a:lnTo>
                    <a:pt x="462428" y="565633"/>
                  </a:lnTo>
                  <a:cubicBezTo>
                    <a:pt x="465538" y="583333"/>
                    <a:pt x="453565" y="600257"/>
                    <a:pt x="435839" y="603207"/>
                  </a:cubicBezTo>
                  <a:cubicBezTo>
                    <a:pt x="433818" y="603673"/>
                    <a:pt x="432108" y="603828"/>
                    <a:pt x="430242" y="603828"/>
                  </a:cubicBezTo>
                  <a:cubicBezTo>
                    <a:pt x="414537" y="603828"/>
                    <a:pt x="400854" y="592494"/>
                    <a:pt x="398055" y="576657"/>
                  </a:cubicBezTo>
                  <a:lnTo>
                    <a:pt x="369445" y="410522"/>
                  </a:lnTo>
                  <a:lnTo>
                    <a:pt x="226238" y="410522"/>
                  </a:lnTo>
                  <a:lnTo>
                    <a:pt x="197628" y="576657"/>
                  </a:lnTo>
                  <a:cubicBezTo>
                    <a:pt x="194829" y="592494"/>
                    <a:pt x="180991" y="603828"/>
                    <a:pt x="165442" y="603828"/>
                  </a:cubicBezTo>
                  <a:cubicBezTo>
                    <a:pt x="163576" y="603828"/>
                    <a:pt x="161710" y="603673"/>
                    <a:pt x="159844" y="603207"/>
                  </a:cubicBezTo>
                  <a:cubicBezTo>
                    <a:pt x="142118" y="600257"/>
                    <a:pt x="130145" y="583333"/>
                    <a:pt x="133255" y="565633"/>
                  </a:cubicBezTo>
                  <a:lnTo>
                    <a:pt x="159844" y="410522"/>
                  </a:lnTo>
                  <a:lnTo>
                    <a:pt x="36385" y="410522"/>
                  </a:lnTo>
                  <a:cubicBezTo>
                    <a:pt x="16326" y="410522"/>
                    <a:pt x="0" y="394375"/>
                    <a:pt x="0" y="374345"/>
                  </a:cubicBezTo>
                  <a:lnTo>
                    <a:pt x="0" y="36177"/>
                  </a:lnTo>
                  <a:cubicBezTo>
                    <a:pt x="0" y="16148"/>
                    <a:pt x="16326" y="0"/>
                    <a:pt x="36385" y="0"/>
                  </a:cubicBezTo>
                  <a:close/>
                </a:path>
              </a:pathLst>
            </a:custGeom>
            <a:solidFill>
              <a:schemeClr val="bg1"/>
            </a:solidFill>
            <a:ln>
              <a:noFill/>
            </a:ln>
          </p:spPr>
        </p:sp>
      </p:grpSp>
      <p:sp>
        <p:nvSpPr>
          <p:cNvPr id="27" name="文本框 26"/>
          <p:cNvSpPr txBox="1"/>
          <p:nvPr/>
        </p:nvSpPr>
        <p:spPr>
          <a:xfrm>
            <a:off x="1908028" y="2184014"/>
            <a:ext cx="1591152" cy="492443"/>
          </a:xfrm>
          <a:prstGeom prst="rect">
            <a:avLst/>
          </a:prstGeom>
          <a:noFill/>
        </p:spPr>
        <p:txBody>
          <a:bodyPr wrap="square" rtlCol="0">
            <a:spAutoFit/>
          </a:bodyPr>
          <a:lstStyle/>
          <a:p>
            <a:r>
              <a:rPr lang="zh-CN" altLang="en-US" sz="2600" dirty="0">
                <a:solidFill>
                  <a:srgbClr val="004578"/>
                </a:solidFill>
                <a:latin typeface="微软雅黑" panose="020B0503020204020204" pitchFamily="34" charset="-122"/>
                <a:ea typeface="微软雅黑" panose="020B0503020204020204" pitchFamily="34" charset="-122"/>
              </a:rPr>
              <a:t>研究应用</a:t>
            </a:r>
            <a:endParaRPr lang="zh-CN" altLang="en-US" sz="2600" dirty="0">
              <a:solidFill>
                <a:srgbClr val="004578"/>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908028" y="4411996"/>
            <a:ext cx="1591152" cy="492443"/>
          </a:xfrm>
          <a:prstGeom prst="rect">
            <a:avLst/>
          </a:prstGeom>
          <a:noFill/>
        </p:spPr>
        <p:txBody>
          <a:bodyPr wrap="square" rtlCol="0">
            <a:spAutoFit/>
          </a:bodyPr>
          <a:lstStyle/>
          <a:p>
            <a:r>
              <a:rPr lang="zh-CN" altLang="en-US" sz="2600" dirty="0">
                <a:solidFill>
                  <a:srgbClr val="004578"/>
                </a:solidFill>
                <a:latin typeface="微软雅黑" panose="020B0503020204020204" pitchFamily="34" charset="-122"/>
                <a:ea typeface="微软雅黑" panose="020B0503020204020204" pitchFamily="34" charset="-122"/>
              </a:rPr>
              <a:t>研究应用</a:t>
            </a:r>
            <a:endParaRPr lang="zh-CN" altLang="en-US" sz="2600" dirty="0">
              <a:solidFill>
                <a:srgbClr val="004578"/>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8041770" y="2184014"/>
            <a:ext cx="1591152" cy="492443"/>
          </a:xfrm>
          <a:prstGeom prst="rect">
            <a:avLst/>
          </a:prstGeom>
          <a:noFill/>
        </p:spPr>
        <p:txBody>
          <a:bodyPr wrap="square" rtlCol="0">
            <a:spAutoFit/>
          </a:bodyPr>
          <a:lstStyle/>
          <a:p>
            <a:r>
              <a:rPr lang="zh-CN" altLang="en-US" sz="2600" dirty="0">
                <a:solidFill>
                  <a:srgbClr val="004578"/>
                </a:solidFill>
                <a:latin typeface="微软雅黑" panose="020B0503020204020204" pitchFamily="34" charset="-122"/>
                <a:ea typeface="微软雅黑" panose="020B0503020204020204" pitchFamily="34" charset="-122"/>
              </a:rPr>
              <a:t>研究应用</a:t>
            </a:r>
            <a:endParaRPr lang="zh-CN" altLang="en-US" sz="2600" dirty="0">
              <a:solidFill>
                <a:srgbClr val="004578"/>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8041770" y="4411996"/>
            <a:ext cx="1591152" cy="492443"/>
          </a:xfrm>
          <a:prstGeom prst="rect">
            <a:avLst/>
          </a:prstGeom>
          <a:noFill/>
        </p:spPr>
        <p:txBody>
          <a:bodyPr wrap="square" rtlCol="0">
            <a:spAutoFit/>
          </a:bodyPr>
          <a:lstStyle/>
          <a:p>
            <a:r>
              <a:rPr lang="zh-CN" altLang="en-US" sz="2600" dirty="0">
                <a:solidFill>
                  <a:srgbClr val="004578"/>
                </a:solidFill>
                <a:latin typeface="微软雅黑" panose="020B0503020204020204" pitchFamily="34" charset="-122"/>
                <a:ea typeface="微软雅黑" panose="020B0503020204020204" pitchFamily="34" charset="-122"/>
              </a:rPr>
              <a:t>研究应用</a:t>
            </a:r>
            <a:endParaRPr lang="zh-CN" altLang="en-US" sz="2600" dirty="0">
              <a:solidFill>
                <a:srgbClr val="004578"/>
              </a:solidFill>
              <a:latin typeface="微软雅黑" panose="020B0503020204020204" pitchFamily="34" charset="-122"/>
              <a:ea typeface="微软雅黑" panose="020B0503020204020204" pitchFamily="34" charset="-122"/>
            </a:endParaRPr>
          </a:p>
        </p:txBody>
      </p:sp>
      <p:cxnSp>
        <p:nvCxnSpPr>
          <p:cNvPr id="32" name="直接连接符 31"/>
          <p:cNvCxnSpPr/>
          <p:nvPr/>
        </p:nvCxnSpPr>
        <p:spPr>
          <a:xfrm>
            <a:off x="2022328" y="2724014"/>
            <a:ext cx="68400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022328" y="4961589"/>
            <a:ext cx="68400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8157464" y="2724014"/>
            <a:ext cx="68400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157464" y="4961589"/>
            <a:ext cx="68400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1862835" y="2762833"/>
            <a:ext cx="3543385" cy="777457"/>
          </a:xfrm>
          <a:prstGeom prst="rect">
            <a:avLst/>
          </a:prstGeom>
          <a:noFill/>
        </p:spPr>
        <p:txBody>
          <a:bodyPr wrap="square" rtlCol="0">
            <a:spAutoFit/>
          </a:bodyPr>
          <a:lstStyle/>
          <a:p>
            <a:pPr>
              <a:lnSpc>
                <a:spcPct val="130000"/>
              </a:lnSpc>
            </a:pPr>
            <a:r>
              <a:rPr lang="zh-CN" altLang="en-US" dirty="0">
                <a:solidFill>
                  <a:srgbClr val="6F6C5A"/>
                </a:solidFill>
                <a:latin typeface="微软雅黑" panose="020B0503020204020204" pitchFamily="34" charset="-122"/>
                <a:ea typeface="微软雅黑" panose="020B0503020204020204" pitchFamily="34" charset="-122"/>
              </a:rPr>
              <a:t>单击此处添加文本单击此处添加文本单击此处添加文本</a:t>
            </a:r>
            <a:endParaRPr lang="zh-CN" altLang="en-US" dirty="0">
              <a:solidFill>
                <a:srgbClr val="6F6C5A"/>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8041770" y="2762833"/>
            <a:ext cx="3543385" cy="777457"/>
          </a:xfrm>
          <a:prstGeom prst="rect">
            <a:avLst/>
          </a:prstGeom>
          <a:noFill/>
        </p:spPr>
        <p:txBody>
          <a:bodyPr wrap="square" rtlCol="0">
            <a:spAutoFit/>
          </a:bodyPr>
          <a:lstStyle/>
          <a:p>
            <a:pPr>
              <a:lnSpc>
                <a:spcPct val="130000"/>
              </a:lnSpc>
            </a:pPr>
            <a:r>
              <a:rPr lang="zh-CN" altLang="en-US" dirty="0">
                <a:solidFill>
                  <a:srgbClr val="6F6C5A"/>
                </a:solidFill>
                <a:latin typeface="微软雅黑" panose="020B0503020204020204" pitchFamily="34" charset="-122"/>
                <a:ea typeface="微软雅黑" panose="020B0503020204020204" pitchFamily="34" charset="-122"/>
              </a:rPr>
              <a:t>单击此处添加文本单击此处添加文本单击此处添加文本</a:t>
            </a:r>
            <a:endParaRPr lang="zh-CN" altLang="en-US" dirty="0">
              <a:solidFill>
                <a:srgbClr val="6F6C5A"/>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1862835" y="5059239"/>
            <a:ext cx="3543385" cy="777457"/>
          </a:xfrm>
          <a:prstGeom prst="rect">
            <a:avLst/>
          </a:prstGeom>
          <a:noFill/>
        </p:spPr>
        <p:txBody>
          <a:bodyPr wrap="square" rtlCol="0">
            <a:spAutoFit/>
          </a:bodyPr>
          <a:lstStyle/>
          <a:p>
            <a:pPr>
              <a:lnSpc>
                <a:spcPct val="130000"/>
              </a:lnSpc>
            </a:pPr>
            <a:r>
              <a:rPr lang="zh-CN" altLang="en-US" dirty="0">
                <a:solidFill>
                  <a:srgbClr val="6F6C5A"/>
                </a:solidFill>
                <a:latin typeface="微软雅黑" panose="020B0503020204020204" pitchFamily="34" charset="-122"/>
                <a:ea typeface="微软雅黑" panose="020B0503020204020204" pitchFamily="34" charset="-122"/>
              </a:rPr>
              <a:t>单击此处添加文本单击此处添加文本单击此处添加文本</a:t>
            </a:r>
            <a:endParaRPr lang="zh-CN" altLang="en-US" dirty="0">
              <a:solidFill>
                <a:srgbClr val="6F6C5A"/>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8041770" y="5059239"/>
            <a:ext cx="3543385" cy="777457"/>
          </a:xfrm>
          <a:prstGeom prst="rect">
            <a:avLst/>
          </a:prstGeom>
          <a:noFill/>
        </p:spPr>
        <p:txBody>
          <a:bodyPr wrap="square" rtlCol="0">
            <a:spAutoFit/>
          </a:bodyPr>
          <a:lstStyle/>
          <a:p>
            <a:pPr>
              <a:lnSpc>
                <a:spcPct val="130000"/>
              </a:lnSpc>
            </a:pPr>
            <a:r>
              <a:rPr lang="zh-CN" altLang="en-US" dirty="0">
                <a:solidFill>
                  <a:srgbClr val="6F6C5A"/>
                </a:solidFill>
                <a:latin typeface="微软雅黑" panose="020B0503020204020204" pitchFamily="34" charset="-122"/>
                <a:ea typeface="微软雅黑" panose="020B0503020204020204" pitchFamily="34" charset="-122"/>
              </a:rPr>
              <a:t>单击此处添加文本单击此处添加文本单击此处添加文本</a:t>
            </a:r>
            <a:endParaRPr lang="zh-CN" altLang="en-US" dirty="0">
              <a:solidFill>
                <a:srgbClr val="6F6C5A"/>
              </a:solidFill>
              <a:latin typeface="微软雅黑" panose="020B0503020204020204" pitchFamily="34" charset="-122"/>
              <a:ea typeface="微软雅黑" panose="020B0503020204020204" pitchFamily="34" charset="-122"/>
            </a:endParaRPr>
          </a:p>
        </p:txBody>
      </p:sp>
      <p:pic>
        <p:nvPicPr>
          <p:cNvPr id="34" name="图片 3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372942" y="75850"/>
            <a:ext cx="767299" cy="7672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86009" y="1736897"/>
            <a:ext cx="10819983" cy="4542785"/>
            <a:chOff x="1018516" y="1633426"/>
            <a:chExt cx="9864847" cy="4141770"/>
          </a:xfrm>
        </p:grpSpPr>
        <p:grpSp>
          <p:nvGrpSpPr>
            <p:cNvPr id="3" name="组合 2"/>
            <p:cNvGrpSpPr/>
            <p:nvPr/>
          </p:nvGrpSpPr>
          <p:grpSpPr>
            <a:xfrm>
              <a:off x="3658798" y="1633427"/>
              <a:ext cx="1944000" cy="4141769"/>
              <a:chOff x="3700329" y="1633427"/>
              <a:chExt cx="1944000" cy="4141769"/>
            </a:xfrm>
          </p:grpSpPr>
          <p:sp>
            <p:nvSpPr>
              <p:cNvPr id="13" name="任意多边形: 形状 12"/>
              <p:cNvSpPr/>
              <p:nvPr/>
            </p:nvSpPr>
            <p:spPr>
              <a:xfrm>
                <a:off x="3700329" y="1633427"/>
                <a:ext cx="1944000" cy="4141769"/>
              </a:xfrm>
              <a:custGeom>
                <a:avLst/>
                <a:gdLst>
                  <a:gd name="connsiteX0" fmla="*/ 972000 w 1944000"/>
                  <a:gd name="connsiteY0" fmla="*/ 0 h 4141769"/>
                  <a:gd name="connsiteX1" fmla="*/ 1938982 w 1944000"/>
                  <a:gd name="connsiteY1" fmla="*/ 872619 h 4141769"/>
                  <a:gd name="connsiteX2" fmla="*/ 1942046 w 1944000"/>
                  <a:gd name="connsiteY2" fmla="*/ 933309 h 4141769"/>
                  <a:gd name="connsiteX3" fmla="*/ 1944000 w 1944000"/>
                  <a:gd name="connsiteY3" fmla="*/ 933309 h 4141769"/>
                  <a:gd name="connsiteX4" fmla="*/ 1944000 w 1944000"/>
                  <a:gd name="connsiteY4" fmla="*/ 972000 h 4141769"/>
                  <a:gd name="connsiteX5" fmla="*/ 1944000 w 1944000"/>
                  <a:gd name="connsiteY5" fmla="*/ 3169769 h 4141769"/>
                  <a:gd name="connsiteX6" fmla="*/ 1944000 w 1944000"/>
                  <a:gd name="connsiteY6" fmla="*/ 3211289 h 4141769"/>
                  <a:gd name="connsiteX7" fmla="*/ 1941904 w 1944000"/>
                  <a:gd name="connsiteY7" fmla="*/ 3211289 h 4141769"/>
                  <a:gd name="connsiteX8" fmla="*/ 1938982 w 1944000"/>
                  <a:gd name="connsiteY8" fmla="*/ 3269151 h 4141769"/>
                  <a:gd name="connsiteX9" fmla="*/ 972000 w 1944000"/>
                  <a:gd name="connsiteY9" fmla="*/ 4141769 h 4141769"/>
                  <a:gd name="connsiteX10" fmla="*/ 5018 w 1944000"/>
                  <a:gd name="connsiteY10" fmla="*/ 3269151 h 4141769"/>
                  <a:gd name="connsiteX11" fmla="*/ 2097 w 1944000"/>
                  <a:gd name="connsiteY11" fmla="*/ 3211289 h 4141769"/>
                  <a:gd name="connsiteX12" fmla="*/ 0 w 1944000"/>
                  <a:gd name="connsiteY12" fmla="*/ 3211289 h 4141769"/>
                  <a:gd name="connsiteX13" fmla="*/ 0 w 1944000"/>
                  <a:gd name="connsiteY13" fmla="*/ 3169769 h 4141769"/>
                  <a:gd name="connsiteX14" fmla="*/ 0 w 1944000"/>
                  <a:gd name="connsiteY14" fmla="*/ 972000 h 4141769"/>
                  <a:gd name="connsiteX15" fmla="*/ 0 w 1944000"/>
                  <a:gd name="connsiteY15" fmla="*/ 933309 h 4141769"/>
                  <a:gd name="connsiteX16" fmla="*/ 1954 w 1944000"/>
                  <a:gd name="connsiteY16" fmla="*/ 933309 h 4141769"/>
                  <a:gd name="connsiteX17" fmla="*/ 5018 w 1944000"/>
                  <a:gd name="connsiteY17" fmla="*/ 872619 h 4141769"/>
                  <a:gd name="connsiteX18" fmla="*/ 972000 w 1944000"/>
                  <a:gd name="connsiteY18" fmla="*/ 0 h 414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4000" h="4141769">
                    <a:moveTo>
                      <a:pt x="972000" y="0"/>
                    </a:moveTo>
                    <a:cubicBezTo>
                      <a:pt x="1475270" y="0"/>
                      <a:pt x="1889206" y="382482"/>
                      <a:pt x="1938982" y="872619"/>
                    </a:cubicBezTo>
                    <a:lnTo>
                      <a:pt x="1942046" y="933309"/>
                    </a:lnTo>
                    <a:lnTo>
                      <a:pt x="1944000" y="933309"/>
                    </a:lnTo>
                    <a:lnTo>
                      <a:pt x="1944000" y="972000"/>
                    </a:lnTo>
                    <a:lnTo>
                      <a:pt x="1944000" y="3169769"/>
                    </a:lnTo>
                    <a:lnTo>
                      <a:pt x="1944000" y="3211289"/>
                    </a:lnTo>
                    <a:lnTo>
                      <a:pt x="1941904" y="3211289"/>
                    </a:lnTo>
                    <a:lnTo>
                      <a:pt x="1938982" y="3269151"/>
                    </a:lnTo>
                    <a:cubicBezTo>
                      <a:pt x="1889206" y="3759288"/>
                      <a:pt x="1475270" y="4141769"/>
                      <a:pt x="972000" y="4141769"/>
                    </a:cubicBezTo>
                    <a:cubicBezTo>
                      <a:pt x="468730" y="4141769"/>
                      <a:pt x="54795" y="3759288"/>
                      <a:pt x="5018" y="3269151"/>
                    </a:cubicBezTo>
                    <a:lnTo>
                      <a:pt x="2097" y="3211289"/>
                    </a:lnTo>
                    <a:lnTo>
                      <a:pt x="0" y="3211289"/>
                    </a:lnTo>
                    <a:lnTo>
                      <a:pt x="0" y="3169769"/>
                    </a:lnTo>
                    <a:lnTo>
                      <a:pt x="0" y="972000"/>
                    </a:lnTo>
                    <a:lnTo>
                      <a:pt x="0" y="933309"/>
                    </a:lnTo>
                    <a:lnTo>
                      <a:pt x="1954" y="933309"/>
                    </a:lnTo>
                    <a:lnTo>
                      <a:pt x="5018" y="872619"/>
                    </a:lnTo>
                    <a:cubicBezTo>
                      <a:pt x="54795" y="382482"/>
                      <a:pt x="468730" y="0"/>
                      <a:pt x="972000" y="0"/>
                    </a:cubicBezTo>
                    <a:close/>
                  </a:path>
                </a:pathLst>
              </a:custGeom>
              <a:noFill/>
              <a:ln w="19050">
                <a:solidFill>
                  <a:srgbClr val="6F6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椭圆 13"/>
              <p:cNvSpPr/>
              <p:nvPr/>
            </p:nvSpPr>
            <p:spPr>
              <a:xfrm>
                <a:off x="3814076" y="1749007"/>
                <a:ext cx="1716505" cy="1716505"/>
              </a:xfrm>
              <a:prstGeom prst="ellipse">
                <a:avLst/>
              </a:pr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1018516" y="1633426"/>
              <a:ext cx="1944000" cy="4141769"/>
              <a:chOff x="850231" y="1633427"/>
              <a:chExt cx="1944000" cy="4141769"/>
            </a:xfrm>
          </p:grpSpPr>
          <p:sp>
            <p:nvSpPr>
              <p:cNvPr id="11" name="任意多边形: 形状 10"/>
              <p:cNvSpPr/>
              <p:nvPr/>
            </p:nvSpPr>
            <p:spPr>
              <a:xfrm>
                <a:off x="850231" y="1633427"/>
                <a:ext cx="1944000" cy="4141769"/>
              </a:xfrm>
              <a:custGeom>
                <a:avLst/>
                <a:gdLst>
                  <a:gd name="connsiteX0" fmla="*/ 972000 w 1944000"/>
                  <a:gd name="connsiteY0" fmla="*/ 0 h 4141769"/>
                  <a:gd name="connsiteX1" fmla="*/ 1938982 w 1944000"/>
                  <a:gd name="connsiteY1" fmla="*/ 872619 h 4141769"/>
                  <a:gd name="connsiteX2" fmla="*/ 1942046 w 1944000"/>
                  <a:gd name="connsiteY2" fmla="*/ 933309 h 4141769"/>
                  <a:gd name="connsiteX3" fmla="*/ 1944000 w 1944000"/>
                  <a:gd name="connsiteY3" fmla="*/ 933309 h 4141769"/>
                  <a:gd name="connsiteX4" fmla="*/ 1944000 w 1944000"/>
                  <a:gd name="connsiteY4" fmla="*/ 972000 h 4141769"/>
                  <a:gd name="connsiteX5" fmla="*/ 1944000 w 1944000"/>
                  <a:gd name="connsiteY5" fmla="*/ 3169769 h 4141769"/>
                  <a:gd name="connsiteX6" fmla="*/ 1944000 w 1944000"/>
                  <a:gd name="connsiteY6" fmla="*/ 3211289 h 4141769"/>
                  <a:gd name="connsiteX7" fmla="*/ 1941904 w 1944000"/>
                  <a:gd name="connsiteY7" fmla="*/ 3211289 h 4141769"/>
                  <a:gd name="connsiteX8" fmla="*/ 1938982 w 1944000"/>
                  <a:gd name="connsiteY8" fmla="*/ 3269151 h 4141769"/>
                  <a:gd name="connsiteX9" fmla="*/ 972000 w 1944000"/>
                  <a:gd name="connsiteY9" fmla="*/ 4141769 h 4141769"/>
                  <a:gd name="connsiteX10" fmla="*/ 5018 w 1944000"/>
                  <a:gd name="connsiteY10" fmla="*/ 3269151 h 4141769"/>
                  <a:gd name="connsiteX11" fmla="*/ 2097 w 1944000"/>
                  <a:gd name="connsiteY11" fmla="*/ 3211289 h 4141769"/>
                  <a:gd name="connsiteX12" fmla="*/ 0 w 1944000"/>
                  <a:gd name="connsiteY12" fmla="*/ 3211289 h 4141769"/>
                  <a:gd name="connsiteX13" fmla="*/ 0 w 1944000"/>
                  <a:gd name="connsiteY13" fmla="*/ 3169769 h 4141769"/>
                  <a:gd name="connsiteX14" fmla="*/ 0 w 1944000"/>
                  <a:gd name="connsiteY14" fmla="*/ 972000 h 4141769"/>
                  <a:gd name="connsiteX15" fmla="*/ 0 w 1944000"/>
                  <a:gd name="connsiteY15" fmla="*/ 933309 h 4141769"/>
                  <a:gd name="connsiteX16" fmla="*/ 1954 w 1944000"/>
                  <a:gd name="connsiteY16" fmla="*/ 933309 h 4141769"/>
                  <a:gd name="connsiteX17" fmla="*/ 5018 w 1944000"/>
                  <a:gd name="connsiteY17" fmla="*/ 872619 h 4141769"/>
                  <a:gd name="connsiteX18" fmla="*/ 972000 w 1944000"/>
                  <a:gd name="connsiteY18" fmla="*/ 0 h 414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4000" h="4141769">
                    <a:moveTo>
                      <a:pt x="972000" y="0"/>
                    </a:moveTo>
                    <a:cubicBezTo>
                      <a:pt x="1475270" y="0"/>
                      <a:pt x="1889206" y="382482"/>
                      <a:pt x="1938982" y="872619"/>
                    </a:cubicBezTo>
                    <a:lnTo>
                      <a:pt x="1942046" y="933309"/>
                    </a:lnTo>
                    <a:lnTo>
                      <a:pt x="1944000" y="933309"/>
                    </a:lnTo>
                    <a:lnTo>
                      <a:pt x="1944000" y="972000"/>
                    </a:lnTo>
                    <a:lnTo>
                      <a:pt x="1944000" y="3169769"/>
                    </a:lnTo>
                    <a:lnTo>
                      <a:pt x="1944000" y="3211289"/>
                    </a:lnTo>
                    <a:lnTo>
                      <a:pt x="1941904" y="3211289"/>
                    </a:lnTo>
                    <a:lnTo>
                      <a:pt x="1938982" y="3269151"/>
                    </a:lnTo>
                    <a:cubicBezTo>
                      <a:pt x="1889206" y="3759288"/>
                      <a:pt x="1475270" y="4141769"/>
                      <a:pt x="972000" y="4141769"/>
                    </a:cubicBezTo>
                    <a:cubicBezTo>
                      <a:pt x="468730" y="4141769"/>
                      <a:pt x="54795" y="3759288"/>
                      <a:pt x="5018" y="3269151"/>
                    </a:cubicBezTo>
                    <a:lnTo>
                      <a:pt x="2097" y="3211289"/>
                    </a:lnTo>
                    <a:lnTo>
                      <a:pt x="0" y="3211289"/>
                    </a:lnTo>
                    <a:lnTo>
                      <a:pt x="0" y="3169769"/>
                    </a:lnTo>
                    <a:lnTo>
                      <a:pt x="0" y="972000"/>
                    </a:lnTo>
                    <a:lnTo>
                      <a:pt x="0" y="933309"/>
                    </a:lnTo>
                    <a:lnTo>
                      <a:pt x="1954" y="933309"/>
                    </a:lnTo>
                    <a:lnTo>
                      <a:pt x="5018" y="872619"/>
                    </a:lnTo>
                    <a:cubicBezTo>
                      <a:pt x="54795" y="382482"/>
                      <a:pt x="468730" y="0"/>
                      <a:pt x="972000" y="0"/>
                    </a:cubicBezTo>
                    <a:close/>
                  </a:path>
                </a:pathLst>
              </a:custGeom>
              <a:noFill/>
              <a:ln w="19050">
                <a:solidFill>
                  <a:srgbClr val="6F6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椭圆 11"/>
              <p:cNvSpPr/>
              <p:nvPr/>
            </p:nvSpPr>
            <p:spPr>
              <a:xfrm>
                <a:off x="963978" y="1749008"/>
                <a:ext cx="1716505" cy="1716505"/>
              </a:xfrm>
              <a:prstGeom prst="ellipse">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6299080" y="1633427"/>
              <a:ext cx="1944000" cy="4141769"/>
              <a:chOff x="6550427" y="1633427"/>
              <a:chExt cx="1944000" cy="4141769"/>
            </a:xfrm>
          </p:grpSpPr>
          <p:sp>
            <p:nvSpPr>
              <p:cNvPr id="9" name="任意多边形: 形状 8"/>
              <p:cNvSpPr/>
              <p:nvPr/>
            </p:nvSpPr>
            <p:spPr>
              <a:xfrm>
                <a:off x="6550427" y="1633427"/>
                <a:ext cx="1944000" cy="4141769"/>
              </a:xfrm>
              <a:custGeom>
                <a:avLst/>
                <a:gdLst>
                  <a:gd name="connsiteX0" fmla="*/ 972000 w 1944000"/>
                  <a:gd name="connsiteY0" fmla="*/ 0 h 4141769"/>
                  <a:gd name="connsiteX1" fmla="*/ 1938982 w 1944000"/>
                  <a:gd name="connsiteY1" fmla="*/ 872619 h 4141769"/>
                  <a:gd name="connsiteX2" fmla="*/ 1942046 w 1944000"/>
                  <a:gd name="connsiteY2" fmla="*/ 933309 h 4141769"/>
                  <a:gd name="connsiteX3" fmla="*/ 1944000 w 1944000"/>
                  <a:gd name="connsiteY3" fmla="*/ 933309 h 4141769"/>
                  <a:gd name="connsiteX4" fmla="*/ 1944000 w 1944000"/>
                  <a:gd name="connsiteY4" fmla="*/ 972000 h 4141769"/>
                  <a:gd name="connsiteX5" fmla="*/ 1944000 w 1944000"/>
                  <a:gd name="connsiteY5" fmla="*/ 3169769 h 4141769"/>
                  <a:gd name="connsiteX6" fmla="*/ 1944000 w 1944000"/>
                  <a:gd name="connsiteY6" fmla="*/ 3211289 h 4141769"/>
                  <a:gd name="connsiteX7" fmla="*/ 1941904 w 1944000"/>
                  <a:gd name="connsiteY7" fmla="*/ 3211289 h 4141769"/>
                  <a:gd name="connsiteX8" fmla="*/ 1938982 w 1944000"/>
                  <a:gd name="connsiteY8" fmla="*/ 3269151 h 4141769"/>
                  <a:gd name="connsiteX9" fmla="*/ 972000 w 1944000"/>
                  <a:gd name="connsiteY9" fmla="*/ 4141769 h 4141769"/>
                  <a:gd name="connsiteX10" fmla="*/ 5018 w 1944000"/>
                  <a:gd name="connsiteY10" fmla="*/ 3269151 h 4141769"/>
                  <a:gd name="connsiteX11" fmla="*/ 2097 w 1944000"/>
                  <a:gd name="connsiteY11" fmla="*/ 3211289 h 4141769"/>
                  <a:gd name="connsiteX12" fmla="*/ 0 w 1944000"/>
                  <a:gd name="connsiteY12" fmla="*/ 3211289 h 4141769"/>
                  <a:gd name="connsiteX13" fmla="*/ 0 w 1944000"/>
                  <a:gd name="connsiteY13" fmla="*/ 3169769 h 4141769"/>
                  <a:gd name="connsiteX14" fmla="*/ 0 w 1944000"/>
                  <a:gd name="connsiteY14" fmla="*/ 972000 h 4141769"/>
                  <a:gd name="connsiteX15" fmla="*/ 0 w 1944000"/>
                  <a:gd name="connsiteY15" fmla="*/ 933309 h 4141769"/>
                  <a:gd name="connsiteX16" fmla="*/ 1954 w 1944000"/>
                  <a:gd name="connsiteY16" fmla="*/ 933309 h 4141769"/>
                  <a:gd name="connsiteX17" fmla="*/ 5018 w 1944000"/>
                  <a:gd name="connsiteY17" fmla="*/ 872619 h 4141769"/>
                  <a:gd name="connsiteX18" fmla="*/ 972000 w 1944000"/>
                  <a:gd name="connsiteY18" fmla="*/ 0 h 414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4000" h="4141769">
                    <a:moveTo>
                      <a:pt x="972000" y="0"/>
                    </a:moveTo>
                    <a:cubicBezTo>
                      <a:pt x="1475270" y="0"/>
                      <a:pt x="1889206" y="382482"/>
                      <a:pt x="1938982" y="872619"/>
                    </a:cubicBezTo>
                    <a:lnTo>
                      <a:pt x="1942046" y="933309"/>
                    </a:lnTo>
                    <a:lnTo>
                      <a:pt x="1944000" y="933309"/>
                    </a:lnTo>
                    <a:lnTo>
                      <a:pt x="1944000" y="972000"/>
                    </a:lnTo>
                    <a:lnTo>
                      <a:pt x="1944000" y="3169769"/>
                    </a:lnTo>
                    <a:lnTo>
                      <a:pt x="1944000" y="3211289"/>
                    </a:lnTo>
                    <a:lnTo>
                      <a:pt x="1941904" y="3211289"/>
                    </a:lnTo>
                    <a:lnTo>
                      <a:pt x="1938982" y="3269151"/>
                    </a:lnTo>
                    <a:cubicBezTo>
                      <a:pt x="1889206" y="3759288"/>
                      <a:pt x="1475270" y="4141769"/>
                      <a:pt x="972000" y="4141769"/>
                    </a:cubicBezTo>
                    <a:cubicBezTo>
                      <a:pt x="468730" y="4141769"/>
                      <a:pt x="54795" y="3759288"/>
                      <a:pt x="5018" y="3269151"/>
                    </a:cubicBezTo>
                    <a:lnTo>
                      <a:pt x="2097" y="3211289"/>
                    </a:lnTo>
                    <a:lnTo>
                      <a:pt x="0" y="3211289"/>
                    </a:lnTo>
                    <a:lnTo>
                      <a:pt x="0" y="3169769"/>
                    </a:lnTo>
                    <a:lnTo>
                      <a:pt x="0" y="972000"/>
                    </a:lnTo>
                    <a:lnTo>
                      <a:pt x="0" y="933309"/>
                    </a:lnTo>
                    <a:lnTo>
                      <a:pt x="1954" y="933309"/>
                    </a:lnTo>
                    <a:lnTo>
                      <a:pt x="5018" y="872619"/>
                    </a:lnTo>
                    <a:cubicBezTo>
                      <a:pt x="54795" y="382482"/>
                      <a:pt x="468730" y="0"/>
                      <a:pt x="972000" y="0"/>
                    </a:cubicBezTo>
                    <a:close/>
                  </a:path>
                </a:pathLst>
              </a:custGeom>
              <a:noFill/>
              <a:ln w="19050">
                <a:solidFill>
                  <a:srgbClr val="6F6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椭圆 9"/>
              <p:cNvSpPr/>
              <p:nvPr/>
            </p:nvSpPr>
            <p:spPr>
              <a:xfrm>
                <a:off x="6664174" y="1749006"/>
                <a:ext cx="1716505" cy="1716505"/>
              </a:xfrm>
              <a:prstGeom prst="ellipse">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8939363" y="1633426"/>
              <a:ext cx="1944000" cy="4141769"/>
              <a:chOff x="9400524" y="1633427"/>
              <a:chExt cx="1944000" cy="4141769"/>
            </a:xfrm>
          </p:grpSpPr>
          <p:sp>
            <p:nvSpPr>
              <p:cNvPr id="7" name="任意多边形: 形状 6"/>
              <p:cNvSpPr/>
              <p:nvPr/>
            </p:nvSpPr>
            <p:spPr>
              <a:xfrm>
                <a:off x="9400524" y="1633427"/>
                <a:ext cx="1944000" cy="4141769"/>
              </a:xfrm>
              <a:custGeom>
                <a:avLst/>
                <a:gdLst>
                  <a:gd name="connsiteX0" fmla="*/ 972000 w 1944000"/>
                  <a:gd name="connsiteY0" fmla="*/ 0 h 4141769"/>
                  <a:gd name="connsiteX1" fmla="*/ 1938982 w 1944000"/>
                  <a:gd name="connsiteY1" fmla="*/ 872619 h 4141769"/>
                  <a:gd name="connsiteX2" fmla="*/ 1942046 w 1944000"/>
                  <a:gd name="connsiteY2" fmla="*/ 933309 h 4141769"/>
                  <a:gd name="connsiteX3" fmla="*/ 1944000 w 1944000"/>
                  <a:gd name="connsiteY3" fmla="*/ 933309 h 4141769"/>
                  <a:gd name="connsiteX4" fmla="*/ 1944000 w 1944000"/>
                  <a:gd name="connsiteY4" fmla="*/ 972000 h 4141769"/>
                  <a:gd name="connsiteX5" fmla="*/ 1944000 w 1944000"/>
                  <a:gd name="connsiteY5" fmla="*/ 3169769 h 4141769"/>
                  <a:gd name="connsiteX6" fmla="*/ 1944000 w 1944000"/>
                  <a:gd name="connsiteY6" fmla="*/ 3211289 h 4141769"/>
                  <a:gd name="connsiteX7" fmla="*/ 1941904 w 1944000"/>
                  <a:gd name="connsiteY7" fmla="*/ 3211289 h 4141769"/>
                  <a:gd name="connsiteX8" fmla="*/ 1938982 w 1944000"/>
                  <a:gd name="connsiteY8" fmla="*/ 3269151 h 4141769"/>
                  <a:gd name="connsiteX9" fmla="*/ 972000 w 1944000"/>
                  <a:gd name="connsiteY9" fmla="*/ 4141769 h 4141769"/>
                  <a:gd name="connsiteX10" fmla="*/ 5018 w 1944000"/>
                  <a:gd name="connsiteY10" fmla="*/ 3269151 h 4141769"/>
                  <a:gd name="connsiteX11" fmla="*/ 2097 w 1944000"/>
                  <a:gd name="connsiteY11" fmla="*/ 3211289 h 4141769"/>
                  <a:gd name="connsiteX12" fmla="*/ 0 w 1944000"/>
                  <a:gd name="connsiteY12" fmla="*/ 3211289 h 4141769"/>
                  <a:gd name="connsiteX13" fmla="*/ 0 w 1944000"/>
                  <a:gd name="connsiteY13" fmla="*/ 3169769 h 4141769"/>
                  <a:gd name="connsiteX14" fmla="*/ 0 w 1944000"/>
                  <a:gd name="connsiteY14" fmla="*/ 972000 h 4141769"/>
                  <a:gd name="connsiteX15" fmla="*/ 0 w 1944000"/>
                  <a:gd name="connsiteY15" fmla="*/ 933309 h 4141769"/>
                  <a:gd name="connsiteX16" fmla="*/ 1954 w 1944000"/>
                  <a:gd name="connsiteY16" fmla="*/ 933309 h 4141769"/>
                  <a:gd name="connsiteX17" fmla="*/ 5018 w 1944000"/>
                  <a:gd name="connsiteY17" fmla="*/ 872619 h 4141769"/>
                  <a:gd name="connsiteX18" fmla="*/ 972000 w 1944000"/>
                  <a:gd name="connsiteY18" fmla="*/ 0 h 414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4000" h="4141769">
                    <a:moveTo>
                      <a:pt x="972000" y="0"/>
                    </a:moveTo>
                    <a:cubicBezTo>
                      <a:pt x="1475270" y="0"/>
                      <a:pt x="1889206" y="382482"/>
                      <a:pt x="1938982" y="872619"/>
                    </a:cubicBezTo>
                    <a:lnTo>
                      <a:pt x="1942046" y="933309"/>
                    </a:lnTo>
                    <a:lnTo>
                      <a:pt x="1944000" y="933309"/>
                    </a:lnTo>
                    <a:lnTo>
                      <a:pt x="1944000" y="972000"/>
                    </a:lnTo>
                    <a:lnTo>
                      <a:pt x="1944000" y="3169769"/>
                    </a:lnTo>
                    <a:lnTo>
                      <a:pt x="1944000" y="3211289"/>
                    </a:lnTo>
                    <a:lnTo>
                      <a:pt x="1941904" y="3211289"/>
                    </a:lnTo>
                    <a:lnTo>
                      <a:pt x="1938982" y="3269151"/>
                    </a:lnTo>
                    <a:cubicBezTo>
                      <a:pt x="1889206" y="3759288"/>
                      <a:pt x="1475270" y="4141769"/>
                      <a:pt x="972000" y="4141769"/>
                    </a:cubicBezTo>
                    <a:cubicBezTo>
                      <a:pt x="468730" y="4141769"/>
                      <a:pt x="54795" y="3759288"/>
                      <a:pt x="5018" y="3269151"/>
                    </a:cubicBezTo>
                    <a:lnTo>
                      <a:pt x="2097" y="3211289"/>
                    </a:lnTo>
                    <a:lnTo>
                      <a:pt x="0" y="3211289"/>
                    </a:lnTo>
                    <a:lnTo>
                      <a:pt x="0" y="3169769"/>
                    </a:lnTo>
                    <a:lnTo>
                      <a:pt x="0" y="972000"/>
                    </a:lnTo>
                    <a:lnTo>
                      <a:pt x="0" y="933309"/>
                    </a:lnTo>
                    <a:lnTo>
                      <a:pt x="1954" y="933309"/>
                    </a:lnTo>
                    <a:lnTo>
                      <a:pt x="5018" y="872619"/>
                    </a:lnTo>
                    <a:cubicBezTo>
                      <a:pt x="54795" y="382482"/>
                      <a:pt x="468730" y="0"/>
                      <a:pt x="972000" y="0"/>
                    </a:cubicBezTo>
                    <a:close/>
                  </a:path>
                </a:pathLst>
              </a:custGeom>
              <a:noFill/>
              <a:ln w="19050">
                <a:solidFill>
                  <a:srgbClr val="6F6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椭圆 7"/>
              <p:cNvSpPr/>
              <p:nvPr/>
            </p:nvSpPr>
            <p:spPr>
              <a:xfrm>
                <a:off x="9514271" y="1749008"/>
                <a:ext cx="1716505" cy="1716505"/>
              </a:xfrm>
              <a:prstGeom prst="ellipse">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sp>
        <p:nvSpPr>
          <p:cNvPr id="15" name="文本框 14"/>
          <p:cNvSpPr txBox="1"/>
          <p:nvPr/>
        </p:nvSpPr>
        <p:spPr>
          <a:xfrm>
            <a:off x="891285" y="4030771"/>
            <a:ext cx="1771109" cy="461665"/>
          </a:xfrm>
          <a:prstGeom prst="rect">
            <a:avLst/>
          </a:prstGeom>
          <a:noFill/>
        </p:spPr>
        <p:txBody>
          <a:bodyPr wrap="square" rtlCol="0">
            <a:spAutoFit/>
          </a:bodyPr>
          <a:lstStyle/>
          <a:p>
            <a:pPr algn="ctr"/>
            <a:r>
              <a:rPr lang="zh-CN" altLang="en-US" sz="2400" dirty="0">
                <a:solidFill>
                  <a:schemeClr val="accent3">
                    <a:lumMod val="50000"/>
                  </a:schemeClr>
                </a:solidFill>
                <a:latin typeface="微软雅黑" panose="020B0503020204020204" pitchFamily="34" charset="-122"/>
                <a:ea typeface="微软雅黑" panose="020B0503020204020204" pitchFamily="34" charset="-122"/>
              </a:rPr>
              <a:t>成果展示</a:t>
            </a:r>
            <a:endParaRPr lang="zh-CN" altLang="en-US" sz="2400"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3746542" y="4030771"/>
            <a:ext cx="1771109" cy="461665"/>
          </a:xfrm>
          <a:prstGeom prst="rect">
            <a:avLst/>
          </a:prstGeom>
          <a:noFill/>
        </p:spPr>
        <p:txBody>
          <a:bodyPr wrap="square" rtlCol="0">
            <a:spAutoFit/>
          </a:bodyPr>
          <a:lstStyle/>
          <a:p>
            <a:pPr algn="ctr"/>
            <a:r>
              <a:rPr lang="zh-CN" altLang="en-US" sz="2400" dirty="0">
                <a:solidFill>
                  <a:schemeClr val="accent3">
                    <a:lumMod val="50000"/>
                  </a:schemeClr>
                </a:solidFill>
                <a:latin typeface="微软雅黑" panose="020B0503020204020204" pitchFamily="34" charset="-122"/>
                <a:ea typeface="微软雅黑" panose="020B0503020204020204" pitchFamily="34" charset="-122"/>
              </a:rPr>
              <a:t>成果展示</a:t>
            </a:r>
            <a:endParaRPr lang="zh-CN" altLang="en-US" sz="2400"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666845" y="4030771"/>
            <a:ext cx="1771109" cy="461665"/>
          </a:xfrm>
          <a:prstGeom prst="rect">
            <a:avLst/>
          </a:prstGeom>
          <a:noFill/>
        </p:spPr>
        <p:txBody>
          <a:bodyPr wrap="square" rtlCol="0">
            <a:spAutoFit/>
          </a:bodyPr>
          <a:lstStyle/>
          <a:p>
            <a:pPr algn="ctr"/>
            <a:r>
              <a:rPr lang="zh-CN" altLang="en-US" sz="2400" dirty="0">
                <a:solidFill>
                  <a:schemeClr val="accent3">
                    <a:lumMod val="50000"/>
                  </a:schemeClr>
                </a:solidFill>
                <a:latin typeface="微软雅黑" panose="020B0503020204020204" pitchFamily="34" charset="-122"/>
                <a:ea typeface="微软雅黑" panose="020B0503020204020204" pitchFamily="34" charset="-122"/>
              </a:rPr>
              <a:t>成果展示</a:t>
            </a:r>
            <a:endParaRPr lang="zh-CN" altLang="en-US" sz="2400"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9561383" y="4030771"/>
            <a:ext cx="1771109" cy="461665"/>
          </a:xfrm>
          <a:prstGeom prst="rect">
            <a:avLst/>
          </a:prstGeom>
          <a:noFill/>
        </p:spPr>
        <p:txBody>
          <a:bodyPr wrap="square" rtlCol="0">
            <a:spAutoFit/>
          </a:bodyPr>
          <a:lstStyle/>
          <a:p>
            <a:pPr algn="ctr"/>
            <a:r>
              <a:rPr lang="zh-CN" altLang="en-US" sz="2400" dirty="0">
                <a:solidFill>
                  <a:schemeClr val="accent3">
                    <a:lumMod val="50000"/>
                  </a:schemeClr>
                </a:solidFill>
                <a:latin typeface="微软雅黑" panose="020B0503020204020204" pitchFamily="34" charset="-122"/>
                <a:ea typeface="微软雅黑" panose="020B0503020204020204" pitchFamily="34" charset="-122"/>
              </a:rPr>
              <a:t>成果展示</a:t>
            </a:r>
            <a:endParaRPr lang="zh-CN" altLang="en-US" sz="2400"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658087" y="4520434"/>
            <a:ext cx="2202427" cy="1021433"/>
          </a:xfrm>
          <a:prstGeom prst="rect">
            <a:avLst/>
          </a:prstGeom>
          <a:noFill/>
        </p:spPr>
        <p:txBody>
          <a:bodyPr wrap="square" rtlCol="0">
            <a:spAutoFit/>
          </a:bodyPr>
          <a:lstStyle/>
          <a:p>
            <a:pPr algn="ctr">
              <a:lnSpc>
                <a:spcPct val="130000"/>
              </a:lnSpc>
            </a:pPr>
            <a:r>
              <a:rPr lang="zh-CN" altLang="en-US" sz="1600" dirty="0">
                <a:solidFill>
                  <a:schemeClr val="accent3">
                    <a:lumMod val="50000"/>
                  </a:schemeClr>
                </a:solidFill>
                <a:latin typeface="微软雅黑" panose="020B0503020204020204" pitchFamily="34" charset="-122"/>
                <a:ea typeface="微软雅黑" panose="020B0503020204020204" pitchFamily="34" charset="-122"/>
              </a:rPr>
              <a:t>单击此处添加文本单击此处添加文本单击此处添加文</a:t>
            </a:r>
            <a:endParaRPr lang="en-US" altLang="zh-CN" sz="1600"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3554007" y="4520434"/>
            <a:ext cx="2202427" cy="1021433"/>
          </a:xfrm>
          <a:prstGeom prst="rect">
            <a:avLst/>
          </a:prstGeom>
          <a:noFill/>
        </p:spPr>
        <p:txBody>
          <a:bodyPr wrap="square" rtlCol="0">
            <a:spAutoFit/>
          </a:bodyPr>
          <a:lstStyle/>
          <a:p>
            <a:pPr algn="ctr">
              <a:lnSpc>
                <a:spcPct val="130000"/>
              </a:lnSpc>
            </a:pPr>
            <a:r>
              <a:rPr lang="zh-CN" altLang="en-US" sz="1600" dirty="0">
                <a:solidFill>
                  <a:schemeClr val="accent3">
                    <a:lumMod val="50000"/>
                  </a:schemeClr>
                </a:solidFill>
                <a:latin typeface="微软雅黑" panose="020B0503020204020204" pitchFamily="34" charset="-122"/>
                <a:ea typeface="微软雅黑" panose="020B0503020204020204" pitchFamily="34" charset="-122"/>
              </a:rPr>
              <a:t>单击此处添加文本单击此处添加文本单击此处添加文</a:t>
            </a:r>
            <a:endParaRPr lang="en-US" altLang="zh-CN" sz="1600"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6449926" y="4520434"/>
            <a:ext cx="2202427" cy="1021433"/>
          </a:xfrm>
          <a:prstGeom prst="rect">
            <a:avLst/>
          </a:prstGeom>
          <a:noFill/>
        </p:spPr>
        <p:txBody>
          <a:bodyPr wrap="square" rtlCol="0">
            <a:spAutoFit/>
          </a:bodyPr>
          <a:lstStyle/>
          <a:p>
            <a:pPr algn="ctr">
              <a:lnSpc>
                <a:spcPct val="130000"/>
              </a:lnSpc>
            </a:pPr>
            <a:r>
              <a:rPr lang="zh-CN" altLang="en-US" sz="1600" dirty="0">
                <a:solidFill>
                  <a:schemeClr val="accent3">
                    <a:lumMod val="50000"/>
                  </a:schemeClr>
                </a:solidFill>
                <a:latin typeface="微软雅黑" panose="020B0503020204020204" pitchFamily="34" charset="-122"/>
                <a:ea typeface="微软雅黑" panose="020B0503020204020204" pitchFamily="34" charset="-122"/>
              </a:rPr>
              <a:t>单击此处添加文本单击此处添加文本单击此处添加文</a:t>
            </a:r>
            <a:endParaRPr lang="en-US" altLang="zh-CN" sz="1600"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9308045" y="4520434"/>
            <a:ext cx="2202427" cy="1021433"/>
          </a:xfrm>
          <a:prstGeom prst="rect">
            <a:avLst/>
          </a:prstGeom>
          <a:noFill/>
        </p:spPr>
        <p:txBody>
          <a:bodyPr wrap="square" rtlCol="0">
            <a:spAutoFit/>
          </a:bodyPr>
          <a:lstStyle/>
          <a:p>
            <a:pPr algn="ctr">
              <a:lnSpc>
                <a:spcPct val="130000"/>
              </a:lnSpc>
            </a:pPr>
            <a:r>
              <a:rPr lang="zh-CN" altLang="en-US" sz="1600" dirty="0">
                <a:solidFill>
                  <a:schemeClr val="accent3">
                    <a:lumMod val="50000"/>
                  </a:schemeClr>
                </a:solidFill>
                <a:latin typeface="微软雅黑" panose="020B0503020204020204" pitchFamily="34" charset="-122"/>
                <a:ea typeface="微软雅黑" panose="020B0503020204020204" pitchFamily="34" charset="-122"/>
              </a:rPr>
              <a:t>单击此处添加文本单击此处添加文本单击此处添加文</a:t>
            </a:r>
            <a:endParaRPr lang="en-US" altLang="zh-CN" sz="1600"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616336" y="393837"/>
            <a:ext cx="495932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第三部分：研究成果展示及其应用</a:t>
            </a: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24" name="文本框 23"/>
          <p:cNvSpPr txBox="1"/>
          <p:nvPr/>
        </p:nvSpPr>
        <p:spPr>
          <a:xfrm>
            <a:off x="2928621" y="843149"/>
            <a:ext cx="633475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Research results and presentations</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25" name="直接连接符 24"/>
          <p:cNvCxnSpPr/>
          <p:nvPr/>
        </p:nvCxnSpPr>
        <p:spPr>
          <a:xfrm>
            <a:off x="5514975" y="1266714"/>
            <a:ext cx="116205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pic>
        <p:nvPicPr>
          <p:cNvPr id="29"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72942" y="75850"/>
            <a:ext cx="767299" cy="7672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4578"/>
        </a:solidFill>
        <a:effectLst/>
      </p:bgPr>
    </p:bg>
    <p:spTree>
      <p:nvGrpSpPr>
        <p:cNvPr id="1" name=""/>
        <p:cNvGrpSpPr/>
        <p:nvPr/>
      </p:nvGrpSpPr>
      <p:grpSpPr>
        <a:xfrm>
          <a:off x="0" y="0"/>
          <a:ext cx="0" cy="0"/>
          <a:chOff x="0" y="0"/>
          <a:chExt cx="0" cy="0"/>
        </a:xfrm>
      </p:grpSpPr>
      <p:sp>
        <p:nvSpPr>
          <p:cNvPr id="4" name="矩形 3"/>
          <p:cNvSpPr/>
          <p:nvPr/>
        </p:nvSpPr>
        <p:spPr>
          <a:xfrm>
            <a:off x="600075" y="676275"/>
            <a:ext cx="10991850" cy="5505450"/>
          </a:xfrm>
          <a:prstGeom prst="rect">
            <a:avLst/>
          </a:prstGeom>
          <a:solidFill>
            <a:srgbClr val="F2F2F2"/>
          </a:solidFill>
          <a:ln>
            <a:noFill/>
          </a:ln>
          <a:effectLst>
            <a:outerShdw blurRad="330200" dir="2700000" sx="101000" sy="101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5" name="直接连接符 4"/>
          <p:cNvCxnSpPr/>
          <p:nvPr/>
        </p:nvCxnSpPr>
        <p:spPr>
          <a:xfrm>
            <a:off x="3386878" y="2849254"/>
            <a:ext cx="541824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293074" y="2957866"/>
            <a:ext cx="5605853"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论文总结</a:t>
            </a:r>
            <a:endParaRPr kumimoji="0" lang="zh-CN" altLang="en-US" sz="4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p:nvCxnSpPr>
        <p:spPr>
          <a:xfrm>
            <a:off x="3386878" y="4266628"/>
            <a:ext cx="541824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293073" y="3750526"/>
            <a:ext cx="5605854"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BLUE FRESH GRADUATION REPLY TEMPLATE</a:t>
            </a:r>
            <a:endParaRPr kumimoji="0" lang="zh-CN" altLang="en-US" sz="20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2601746" y="4387469"/>
            <a:ext cx="6991433" cy="52373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When you are old and grey and full of sleep, And nodding by the fire</a:t>
            </a: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4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take down this book. And slowly read, and dream of the soft look </a:t>
            </a: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Your eyes had once</a:t>
            </a:r>
            <a:endPar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椭圆 9"/>
          <p:cNvSpPr/>
          <p:nvPr/>
        </p:nvSpPr>
        <p:spPr>
          <a:xfrm>
            <a:off x="5367338" y="1214438"/>
            <a:ext cx="1457325" cy="1457325"/>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16336" y="393837"/>
            <a:ext cx="495932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第三部分：论文总结</a:t>
            </a: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2928621" y="843149"/>
            <a:ext cx="6334758" cy="307777"/>
          </a:xfrm>
          <a:prstGeom prst="rect">
            <a:avLst/>
          </a:prstGeom>
          <a:noFill/>
        </p:spPr>
        <p:txBody>
          <a:bodyPr wrap="square" rtlCol="0">
            <a:spAutoFit/>
          </a:bodyPr>
          <a:lstStyle/>
          <a:p>
            <a:pPr lvl="0" algn="ctr"/>
            <a:r>
              <a:rPr lang="en-US" altLang="zh-CN" sz="1400" dirty="0">
                <a:solidFill>
                  <a:prstClr val="black"/>
                </a:solidFill>
                <a:latin typeface="微软雅黑" panose="020B0503020204020204" pitchFamily="34" charset="-122"/>
                <a:ea typeface="微软雅黑" panose="020B0503020204020204" pitchFamily="34" charset="-122"/>
              </a:rPr>
              <a:t>Conclusion of thesis</a:t>
            </a:r>
            <a:endParaRPr lang="en-US" altLang="zh-CN" sz="1400" dirty="0">
              <a:solidFill>
                <a:prstClr val="black"/>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5514975" y="1266714"/>
            <a:ext cx="116205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2079709" y="1233312"/>
            <a:ext cx="8032583" cy="5100387"/>
            <a:chOff x="2110539" y="2003328"/>
            <a:chExt cx="6808872" cy="5100387"/>
          </a:xfrm>
          <a:solidFill>
            <a:srgbClr val="004578"/>
          </a:solidFill>
        </p:grpSpPr>
        <p:sp>
          <p:nvSpPr>
            <p:cNvPr id="10" name="箭头: 上 9"/>
            <p:cNvSpPr/>
            <p:nvPr/>
          </p:nvSpPr>
          <p:spPr>
            <a:xfrm>
              <a:off x="2110539" y="2003328"/>
              <a:ext cx="3404436" cy="3674715"/>
            </a:xfrm>
            <a:prstGeom prst="upArrow">
              <a:avLst>
                <a:gd name="adj1" fmla="val 50000"/>
                <a:gd name="adj2" fmla="val 42225"/>
              </a:avLst>
            </a:prstGeom>
            <a:solidFill>
              <a:srgbClr val="004578"/>
            </a:solidFill>
            <a:ln>
              <a:noFill/>
            </a:ln>
            <a:effectLst>
              <a:outerShdw blurRad="215900" dir="2700000" sx="102000" sy="102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latin typeface="等线" panose="02010600030101010101" charset="-122"/>
                <a:ea typeface="等线" panose="02010600030101010101" charset="-122"/>
              </a:endParaRPr>
            </a:p>
          </p:txBody>
        </p:sp>
        <p:sp>
          <p:nvSpPr>
            <p:cNvPr id="12" name="箭头: 上 11"/>
            <p:cNvSpPr/>
            <p:nvPr/>
          </p:nvSpPr>
          <p:spPr>
            <a:xfrm flipV="1">
              <a:off x="5514975" y="3429000"/>
              <a:ext cx="3404436" cy="3674715"/>
            </a:xfrm>
            <a:prstGeom prst="upArrow">
              <a:avLst>
                <a:gd name="adj1" fmla="val 50000"/>
                <a:gd name="adj2" fmla="val 42225"/>
              </a:avLst>
            </a:prstGeom>
            <a:solidFill>
              <a:srgbClr val="004578"/>
            </a:solidFill>
            <a:ln>
              <a:noFill/>
            </a:ln>
            <a:effectLst>
              <a:outerShdw blurRad="215900" dir="2700000" sx="102000" sy="102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latin typeface="等线" panose="02010600030101010101" charset="-122"/>
                <a:ea typeface="等线" panose="02010600030101010101" charset="-122"/>
              </a:endParaRPr>
            </a:p>
          </p:txBody>
        </p:sp>
      </p:grpSp>
      <p:sp>
        <p:nvSpPr>
          <p:cNvPr id="14" name="文本框 13"/>
          <p:cNvSpPr txBox="1"/>
          <p:nvPr/>
        </p:nvSpPr>
        <p:spPr>
          <a:xfrm>
            <a:off x="3219840" y="2133151"/>
            <a:ext cx="1771109" cy="461665"/>
          </a:xfrm>
          <a:prstGeom prst="rect">
            <a:avLst/>
          </a:prstGeom>
          <a:noFill/>
        </p:spPr>
        <p:txBody>
          <a:bodyPr wrap="squar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创新之处</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3202300" y="2847402"/>
            <a:ext cx="1771110" cy="1661609"/>
          </a:xfrm>
          <a:prstGeom prst="rect">
            <a:avLst/>
          </a:prstGeom>
          <a:noFill/>
        </p:spPr>
        <p:txBody>
          <a:bodyPr wrap="square" rtlCol="0">
            <a:spAutoFit/>
          </a:bodyPr>
          <a:lstStyle/>
          <a:p>
            <a:pPr algn="ct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单击此处添加文本单击此处添加文本单击此处添加文单击此处添加文本单击此处</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7236132" y="5052814"/>
            <a:ext cx="1771109" cy="461665"/>
          </a:xfrm>
          <a:prstGeom prst="rect">
            <a:avLst/>
          </a:prstGeom>
          <a:noFill/>
        </p:spPr>
        <p:txBody>
          <a:bodyPr wrap="squar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不足之处</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7236132" y="3055948"/>
            <a:ext cx="1771110" cy="1661609"/>
          </a:xfrm>
          <a:prstGeom prst="rect">
            <a:avLst/>
          </a:prstGeom>
          <a:noFill/>
        </p:spPr>
        <p:txBody>
          <a:bodyPr wrap="square" rtlCol="0">
            <a:spAutoFit/>
          </a:bodyPr>
          <a:lstStyle/>
          <a:p>
            <a:pPr algn="ct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单击此处添加文本单击此处添加文本单击此处添加文单击此处添加文本单击此处</a:t>
            </a:r>
            <a:endParaRPr lang="en-US" altLang="zh-CN" sz="1600" dirty="0">
              <a:solidFill>
                <a:schemeClr val="bg1"/>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3824790" y="2675026"/>
            <a:ext cx="50369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852298" y="4920912"/>
            <a:ext cx="50369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372942" y="75850"/>
            <a:ext cx="767299" cy="7672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3919525" cy="6858000"/>
          </a:xfrm>
          <a:prstGeom prst="rect">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2" name="组合 11"/>
          <p:cNvGrpSpPr/>
          <p:nvPr/>
        </p:nvGrpSpPr>
        <p:grpSpPr>
          <a:xfrm>
            <a:off x="774703" y="2338925"/>
            <a:ext cx="2305382" cy="1565957"/>
            <a:chOff x="758661" y="1328277"/>
            <a:chExt cx="2305382" cy="1565957"/>
          </a:xfrm>
        </p:grpSpPr>
        <p:sp>
          <p:nvSpPr>
            <p:cNvPr id="6" name="文本框 5"/>
            <p:cNvSpPr txBox="1"/>
            <p:nvPr/>
          </p:nvSpPr>
          <p:spPr>
            <a:xfrm>
              <a:off x="758661" y="1328277"/>
              <a:ext cx="1631611"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endParaRPr kumimoji="0" lang="zh-CN" altLang="en-US"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822829" y="2242678"/>
              <a:ext cx="2241214"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CONTENTS</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0" name="直接连接符 9"/>
            <p:cNvCxnSpPr/>
            <p:nvPr/>
          </p:nvCxnSpPr>
          <p:spPr>
            <a:xfrm>
              <a:off x="925429" y="2894234"/>
              <a:ext cx="3258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4748470" y="1292459"/>
            <a:ext cx="463473" cy="4536854"/>
            <a:chOff x="5855368" y="980316"/>
            <a:chExt cx="463473" cy="4536854"/>
          </a:xfrm>
          <a:solidFill>
            <a:srgbClr val="004578"/>
          </a:solidFill>
          <a:effectLst>
            <a:outerShdw blurRad="50800" dist="38100" dir="2700000" algn="tl" rotWithShape="0">
              <a:prstClr val="black">
                <a:alpha val="40000"/>
              </a:prstClr>
            </a:outerShdw>
          </a:effectLst>
        </p:grpSpPr>
        <p:sp>
          <p:nvSpPr>
            <p:cNvPr id="13" name="椭圆 12"/>
            <p:cNvSpPr/>
            <p:nvPr/>
          </p:nvSpPr>
          <p:spPr>
            <a:xfrm>
              <a:off x="5855368" y="980316"/>
              <a:ext cx="463473" cy="4634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p:cNvSpPr/>
            <p:nvPr/>
          </p:nvSpPr>
          <p:spPr>
            <a:xfrm>
              <a:off x="5855368" y="2245836"/>
              <a:ext cx="463473" cy="4634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p:cNvSpPr/>
            <p:nvPr/>
          </p:nvSpPr>
          <p:spPr>
            <a:xfrm>
              <a:off x="5855368" y="3511356"/>
              <a:ext cx="463473" cy="4634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p:cNvSpPr/>
            <p:nvPr/>
          </p:nvSpPr>
          <p:spPr>
            <a:xfrm>
              <a:off x="5855368" y="5053697"/>
              <a:ext cx="463473" cy="4634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30" name="组合 29"/>
          <p:cNvGrpSpPr/>
          <p:nvPr/>
        </p:nvGrpSpPr>
        <p:grpSpPr>
          <a:xfrm>
            <a:off x="5347307" y="1212987"/>
            <a:ext cx="6844693" cy="4784950"/>
            <a:chOff x="6454205" y="974005"/>
            <a:chExt cx="6844693" cy="4784950"/>
          </a:xfrm>
        </p:grpSpPr>
        <p:grpSp>
          <p:nvGrpSpPr>
            <p:cNvPr id="28" name="组合 27"/>
            <p:cNvGrpSpPr/>
            <p:nvPr/>
          </p:nvGrpSpPr>
          <p:grpSpPr>
            <a:xfrm>
              <a:off x="6506600" y="3492159"/>
              <a:ext cx="6792298" cy="725773"/>
              <a:chOff x="6506600" y="3898574"/>
              <a:chExt cx="6792298" cy="725773"/>
            </a:xfrm>
          </p:grpSpPr>
          <p:sp>
            <p:nvSpPr>
              <p:cNvPr id="20" name="文本框 19"/>
              <p:cNvSpPr txBox="1"/>
              <p:nvPr/>
            </p:nvSpPr>
            <p:spPr>
              <a:xfrm>
                <a:off x="6506600" y="3898574"/>
                <a:ext cx="34077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研究成果展示及其应用</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p:cNvSpPr txBox="1"/>
              <p:nvPr/>
            </p:nvSpPr>
            <p:spPr>
              <a:xfrm>
                <a:off x="6506600" y="4255015"/>
                <a:ext cx="6792298" cy="369332"/>
              </a:xfrm>
              <a:prstGeom prst="rect">
                <a:avLst/>
              </a:prstGeom>
              <a:noFill/>
            </p:spPr>
            <p:txBody>
              <a:bodyPr wrap="square" rtlCol="0">
                <a:spAutoFit/>
              </a:bodyPr>
              <a:lstStyle>
                <a:defPPr>
                  <a:defRPr lang="zh-CN"/>
                </a:defPPr>
                <a:lvl1pPr algn="ctr">
                  <a:defRPr>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Research results and presentations</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6" name="组合 25"/>
            <p:cNvGrpSpPr/>
            <p:nvPr/>
          </p:nvGrpSpPr>
          <p:grpSpPr>
            <a:xfrm>
              <a:off x="6476500" y="974005"/>
              <a:ext cx="6368584" cy="704344"/>
              <a:chOff x="6476500" y="974005"/>
              <a:chExt cx="6368584" cy="704344"/>
            </a:xfrm>
          </p:grpSpPr>
          <p:sp>
            <p:nvSpPr>
              <p:cNvPr id="18" name="文本框 17"/>
              <p:cNvSpPr txBox="1"/>
              <p:nvPr/>
            </p:nvSpPr>
            <p:spPr>
              <a:xfrm>
                <a:off x="6476500" y="974005"/>
                <a:ext cx="289310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选题的背景与意义</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 name="文本框 22"/>
              <p:cNvSpPr txBox="1"/>
              <p:nvPr/>
            </p:nvSpPr>
            <p:spPr>
              <a:xfrm>
                <a:off x="6510326" y="1309017"/>
                <a:ext cx="63347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The background and significance of the topic selection</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9" name="组合 28"/>
            <p:cNvGrpSpPr/>
            <p:nvPr/>
          </p:nvGrpSpPr>
          <p:grpSpPr>
            <a:xfrm>
              <a:off x="6454205" y="5053681"/>
              <a:ext cx="5078890" cy="705274"/>
              <a:chOff x="6454205" y="5278269"/>
              <a:chExt cx="5078890" cy="705274"/>
            </a:xfrm>
          </p:grpSpPr>
          <p:sp>
            <p:nvSpPr>
              <p:cNvPr id="21" name="文本框 20"/>
              <p:cNvSpPr txBox="1"/>
              <p:nvPr/>
            </p:nvSpPr>
            <p:spPr>
              <a:xfrm>
                <a:off x="6476500" y="5278269"/>
                <a:ext cx="148025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论文总结</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4" name="文本框 23"/>
              <p:cNvSpPr txBox="1"/>
              <p:nvPr/>
            </p:nvSpPr>
            <p:spPr>
              <a:xfrm>
                <a:off x="6454205" y="5614211"/>
                <a:ext cx="5078890" cy="369332"/>
              </a:xfrm>
              <a:prstGeom prst="rect">
                <a:avLst/>
              </a:prstGeom>
              <a:noFill/>
            </p:spPr>
            <p:txBody>
              <a:bodyPr wrap="square" rtlCol="0">
                <a:spAutoFit/>
              </a:bodyPr>
              <a:lstStyle>
                <a:defPPr>
                  <a:defRPr lang="zh-CN"/>
                </a:defPPr>
                <a:lvl1pPr algn="ctr">
                  <a:defRPr>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Conclusion of thesis</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7" name="组合 26"/>
            <p:cNvGrpSpPr/>
            <p:nvPr/>
          </p:nvGrpSpPr>
          <p:grpSpPr>
            <a:xfrm>
              <a:off x="6476500" y="2237100"/>
              <a:ext cx="5078890" cy="696308"/>
              <a:chOff x="6476500" y="2398601"/>
              <a:chExt cx="5078890" cy="696308"/>
            </a:xfrm>
          </p:grpSpPr>
          <p:sp>
            <p:nvSpPr>
              <p:cNvPr id="19" name="文本框 18"/>
              <p:cNvSpPr txBox="1"/>
              <p:nvPr/>
            </p:nvSpPr>
            <p:spPr>
              <a:xfrm>
                <a:off x="6476500" y="2398601"/>
                <a:ext cx="265200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研究方法及过程</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p:cNvSpPr txBox="1"/>
              <p:nvPr/>
            </p:nvSpPr>
            <p:spPr>
              <a:xfrm>
                <a:off x="6476500" y="2725577"/>
                <a:ext cx="5078890" cy="369332"/>
              </a:xfrm>
              <a:prstGeom prst="rect">
                <a:avLst/>
              </a:prstGeom>
              <a:noFill/>
            </p:spPr>
            <p:txBody>
              <a:bodyPr wrap="square" rtlCol="0">
                <a:spAutoFit/>
              </a:bodyPr>
              <a:lstStyle>
                <a:defPPr>
                  <a:defRPr lang="zh-CN"/>
                </a:defPPr>
                <a:lvl1pPr algn="ctr">
                  <a:defRPr>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Research methods and processes </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446295" y="2135390"/>
            <a:ext cx="1299410" cy="523220"/>
          </a:xfrm>
          <a:prstGeom prst="rect">
            <a:avLst/>
          </a:prstGeom>
          <a:noFill/>
        </p:spPr>
        <p:txBody>
          <a:bodyPr wrap="square" rtlCol="0">
            <a:spAutoFit/>
          </a:bodyPr>
          <a:lstStyle/>
          <a:p>
            <a:pPr algn="ctr"/>
            <a:r>
              <a:rPr lang="zh-CN" altLang="en-US" sz="2800" dirty="0">
                <a:latin typeface="方正苏新诗柳楷简体" panose="02000000000000000000" pitchFamily="2" charset="-122"/>
                <a:ea typeface="方正苏新诗柳楷简体" panose="02000000000000000000" pitchFamily="2" charset="-122"/>
              </a:rPr>
              <a:t>致谢</a:t>
            </a:r>
            <a:endParaRPr lang="zh-CN" altLang="en-US" sz="2800" dirty="0">
              <a:latin typeface="方正苏新诗柳楷简体" panose="02000000000000000000" pitchFamily="2" charset="-122"/>
              <a:ea typeface="方正苏新诗柳楷简体" panose="02000000000000000000" pitchFamily="2" charset="-122"/>
            </a:endParaRPr>
          </a:p>
        </p:txBody>
      </p:sp>
      <p:sp>
        <p:nvSpPr>
          <p:cNvPr id="7" name="文本框 6"/>
          <p:cNvSpPr txBox="1"/>
          <p:nvPr/>
        </p:nvSpPr>
        <p:spPr>
          <a:xfrm>
            <a:off x="2318084" y="2712443"/>
            <a:ext cx="7555831" cy="2854115"/>
          </a:xfrm>
          <a:prstGeom prst="rect">
            <a:avLst/>
          </a:prstGeom>
          <a:noFill/>
        </p:spPr>
        <p:txBody>
          <a:bodyPr wrap="square" rtlCol="0">
            <a:spAutoFit/>
          </a:bodyPr>
          <a:lstStyle/>
          <a:p>
            <a:pPr indent="720090">
              <a:lnSpc>
                <a:spcPct val="130000"/>
              </a:lnSpc>
            </a:pPr>
            <a:r>
              <a:rPr lang="zh-CN" altLang="en-US" sz="2000" dirty="0">
                <a:latin typeface="微软雅黑" panose="020B0503020204020204" pitchFamily="34" charset="-122"/>
                <a:ea typeface="微软雅黑" panose="020B0503020204020204" pitchFamily="34" charset="-122"/>
              </a:rPr>
              <a:t>单击此处添加文本单击此处添加文本单击此处添加文本单击此处添加文本单击此处添加文本添加文本单击此处添加文本单击此处添加文本单击此处添加文本</a:t>
            </a:r>
            <a:endParaRPr lang="en-US" altLang="zh-CN" sz="2000" dirty="0">
              <a:latin typeface="微软雅黑" panose="020B0503020204020204" pitchFamily="34" charset="-122"/>
              <a:ea typeface="微软雅黑" panose="020B0503020204020204" pitchFamily="34" charset="-122"/>
            </a:endParaRPr>
          </a:p>
          <a:p>
            <a:pPr indent="720090">
              <a:lnSpc>
                <a:spcPct val="130000"/>
              </a:lnSpc>
            </a:pPr>
            <a:r>
              <a:rPr lang="zh-CN" altLang="en-US" sz="2000" dirty="0">
                <a:latin typeface="微软雅黑" panose="020B0503020204020204" pitchFamily="34" charset="-122"/>
                <a:ea typeface="微软雅黑" panose="020B0503020204020204" pitchFamily="34" charset="-122"/>
              </a:rPr>
              <a:t>单击此处添加文本单击此处添加文本单击此处添加文本单击此处添加文本单击此处添加文本单击此处添加文本单击此处添加文本单击此处添加文本单击此处添加文本单击此处添加文本单击此处添加文本</a:t>
            </a:r>
            <a:endParaRPr lang="zh-CN" altLang="en-US" sz="2000" dirty="0">
              <a:latin typeface="微软雅黑" panose="020B0503020204020204" pitchFamily="34" charset="-122"/>
              <a:ea typeface="微软雅黑" panose="020B0503020204020204" pitchFamily="34" charset="-122"/>
            </a:endParaRPr>
          </a:p>
        </p:txBody>
      </p:sp>
      <p:sp>
        <p:nvSpPr>
          <p:cNvPr id="10" name="矩形: 圆角 9"/>
          <p:cNvSpPr/>
          <p:nvPr/>
        </p:nvSpPr>
        <p:spPr>
          <a:xfrm>
            <a:off x="1828514" y="1874134"/>
            <a:ext cx="8534972" cy="4005872"/>
          </a:xfrm>
          <a:prstGeom prst="roundRect">
            <a:avLst/>
          </a:prstGeom>
          <a:noFill/>
          <a:ln w="25400">
            <a:solidFill>
              <a:srgbClr val="0045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616336" y="393837"/>
            <a:ext cx="495932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第三部分：论文总结</a:t>
            </a: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p:nvSpPr>
        <p:spPr>
          <a:xfrm>
            <a:off x="2928621" y="843149"/>
            <a:ext cx="6334758" cy="307777"/>
          </a:xfrm>
          <a:prstGeom prst="rect">
            <a:avLst/>
          </a:prstGeom>
          <a:noFill/>
        </p:spPr>
        <p:txBody>
          <a:bodyPr wrap="square" rtlCol="0">
            <a:spAutoFit/>
          </a:bodyPr>
          <a:lstStyle/>
          <a:p>
            <a:pPr lvl="0" algn="ctr"/>
            <a:r>
              <a:rPr lang="en-US" altLang="zh-CN" sz="1400" dirty="0">
                <a:solidFill>
                  <a:prstClr val="black"/>
                </a:solidFill>
                <a:latin typeface="微软雅黑" panose="020B0503020204020204" pitchFamily="34" charset="-122"/>
                <a:ea typeface="微软雅黑" panose="020B0503020204020204" pitchFamily="34" charset="-122"/>
              </a:rPr>
              <a:t>Conclusion of thesis</a:t>
            </a:r>
            <a:endParaRPr lang="en-US" altLang="zh-CN" sz="1400" dirty="0">
              <a:solidFill>
                <a:prstClr val="black"/>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5514975" y="1266714"/>
            <a:ext cx="116205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1263358" y="1908405"/>
            <a:ext cx="457196" cy="457196"/>
          </a:xfrm>
          <a:prstGeom prst="ellipse">
            <a:avLst/>
          </a:prstGeom>
          <a:solidFill>
            <a:srgbClr val="004578"/>
          </a:solidFill>
          <a:ln>
            <a:noFill/>
          </a:ln>
          <a:effectLst>
            <a:outerShdw blurRad="215900" dir="2700000" sx="102000" sy="102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latin typeface="等线" panose="02010600030101010101" charset="-122"/>
              <a:ea typeface="等线" panose="02010600030101010101" charset="-122"/>
            </a:endParaRPr>
          </a:p>
        </p:txBody>
      </p:sp>
      <p:sp>
        <p:nvSpPr>
          <p:cNvPr id="18" name="椭圆 17"/>
          <p:cNvSpPr/>
          <p:nvPr/>
        </p:nvSpPr>
        <p:spPr>
          <a:xfrm>
            <a:off x="1579722" y="1436994"/>
            <a:ext cx="281664" cy="281664"/>
          </a:xfrm>
          <a:prstGeom prst="ellipse">
            <a:avLst/>
          </a:prstGeom>
          <a:solidFill>
            <a:srgbClr val="004578"/>
          </a:solidFill>
          <a:ln>
            <a:noFill/>
          </a:ln>
          <a:effectLst>
            <a:outerShdw blurRad="215900" dir="2700000" sx="102000" sy="102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latin typeface="等线" panose="02010600030101010101" charset="-122"/>
              <a:ea typeface="等线" panose="02010600030101010101" charset="-122"/>
            </a:endParaRPr>
          </a:p>
        </p:txBody>
      </p:sp>
      <p:sp>
        <p:nvSpPr>
          <p:cNvPr id="19" name="椭圆 18"/>
          <p:cNvSpPr/>
          <p:nvPr/>
        </p:nvSpPr>
        <p:spPr>
          <a:xfrm>
            <a:off x="2177253" y="1493385"/>
            <a:ext cx="168882" cy="168882"/>
          </a:xfrm>
          <a:prstGeom prst="ellipse">
            <a:avLst/>
          </a:prstGeom>
          <a:solidFill>
            <a:srgbClr val="004578"/>
          </a:solidFill>
          <a:ln>
            <a:noFill/>
          </a:ln>
          <a:effectLst>
            <a:outerShdw blurRad="215900" dir="2700000" sx="102000" sy="102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latin typeface="等线" panose="02010600030101010101" charset="-122"/>
              <a:ea typeface="等线" panose="02010600030101010101" charset="-122"/>
            </a:endParaRPr>
          </a:p>
        </p:txBody>
      </p:sp>
      <p:sp>
        <p:nvSpPr>
          <p:cNvPr id="20" name="椭圆 19"/>
          <p:cNvSpPr/>
          <p:nvPr/>
        </p:nvSpPr>
        <p:spPr>
          <a:xfrm>
            <a:off x="9416719" y="6047853"/>
            <a:ext cx="457196" cy="457196"/>
          </a:xfrm>
          <a:prstGeom prst="ellipse">
            <a:avLst/>
          </a:prstGeom>
          <a:solidFill>
            <a:srgbClr val="004578"/>
          </a:solidFill>
          <a:ln>
            <a:noFill/>
          </a:ln>
          <a:effectLst>
            <a:outerShdw blurRad="215900" dir="2700000" sx="102000" sy="102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latin typeface="等线" panose="02010600030101010101" charset="-122"/>
              <a:ea typeface="等线" panose="02010600030101010101" charset="-122"/>
            </a:endParaRPr>
          </a:p>
        </p:txBody>
      </p:sp>
      <p:sp>
        <p:nvSpPr>
          <p:cNvPr id="21" name="椭圆 20"/>
          <p:cNvSpPr/>
          <p:nvPr/>
        </p:nvSpPr>
        <p:spPr>
          <a:xfrm>
            <a:off x="10189782" y="5908004"/>
            <a:ext cx="281664" cy="281664"/>
          </a:xfrm>
          <a:prstGeom prst="ellipse">
            <a:avLst/>
          </a:prstGeom>
          <a:solidFill>
            <a:srgbClr val="004578"/>
          </a:solidFill>
          <a:ln>
            <a:noFill/>
          </a:ln>
          <a:effectLst>
            <a:outerShdw blurRad="215900" dir="2700000" sx="102000" sy="102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latin typeface="等线" panose="02010600030101010101" charset="-122"/>
              <a:ea typeface="等线" panose="02010600030101010101" charset="-122"/>
            </a:endParaRPr>
          </a:p>
        </p:txBody>
      </p:sp>
      <p:sp>
        <p:nvSpPr>
          <p:cNvPr id="22" name="椭圆 21"/>
          <p:cNvSpPr/>
          <p:nvPr/>
        </p:nvSpPr>
        <p:spPr>
          <a:xfrm>
            <a:off x="10471446" y="5492984"/>
            <a:ext cx="168882" cy="168882"/>
          </a:xfrm>
          <a:prstGeom prst="ellipse">
            <a:avLst/>
          </a:prstGeom>
          <a:solidFill>
            <a:srgbClr val="004578"/>
          </a:solidFill>
          <a:ln>
            <a:noFill/>
          </a:ln>
          <a:effectLst>
            <a:outerShdw blurRad="215900" dir="2700000" sx="102000" sy="102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latin typeface="等线" panose="02010600030101010101" charset="-122"/>
              <a:ea typeface="等线" panose="02010600030101010101" charset="-122"/>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372942" y="75850"/>
            <a:ext cx="767299" cy="7672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3043238" y="2754004"/>
            <a:ext cx="610552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043238" y="3077971"/>
            <a:ext cx="6119814"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感谢各位专家批评指正</a:t>
            </a:r>
            <a:endParaRPr kumimoji="0" lang="zh-CN" altLang="en-US" sz="4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p:nvCxnSpPr>
        <p:spPr>
          <a:xfrm>
            <a:off x="3043238" y="4171378"/>
            <a:ext cx="610552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76250" y="5986596"/>
            <a:ext cx="533944" cy="0"/>
          </a:xfrm>
          <a:prstGeom prst="line">
            <a:avLst/>
          </a:prstGeom>
          <a:ln w="28575">
            <a:solidFill>
              <a:srgbClr val="004098"/>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81000" y="6062796"/>
            <a:ext cx="2362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20XX-XX-XX</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22" name="直接连接符 21"/>
          <p:cNvCxnSpPr/>
          <p:nvPr/>
        </p:nvCxnSpPr>
        <p:spPr>
          <a:xfrm>
            <a:off x="11203390" y="5981825"/>
            <a:ext cx="533944" cy="0"/>
          </a:xfrm>
          <a:prstGeom prst="line">
            <a:avLst/>
          </a:prstGeom>
          <a:ln w="28575">
            <a:solidFill>
              <a:srgbClr val="004098"/>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9693320" y="6062796"/>
            <a:ext cx="23622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课题名称</a:t>
            </a:r>
            <a:r>
              <a:rPr kumimoji="0" lang="en-US" altLang="zh-CN" sz="18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:XXX</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4" name="文本框 23"/>
          <p:cNvSpPr txBox="1"/>
          <p:nvPr/>
        </p:nvSpPr>
        <p:spPr>
          <a:xfrm>
            <a:off x="2601746" y="4328315"/>
            <a:ext cx="6988508" cy="453457"/>
          </a:xfrm>
          <a:prstGeom prst="rect">
            <a:avLst/>
          </a:prstGeom>
          <a:noFill/>
        </p:spPr>
        <p:txBody>
          <a:bodyPr wrap="square" rtlCol="0">
            <a:spAutoFit/>
          </a:bodyPr>
          <a:lstStyle/>
          <a:p>
            <a:pPr lvl="0" algn="ctr">
              <a:lnSpc>
                <a:spcPct val="130000"/>
              </a:lnSpc>
              <a:defRPr/>
            </a:pPr>
            <a:r>
              <a:rPr lang="zh-CN" altLang="en-US" sz="2000" dirty="0">
                <a:solidFill>
                  <a:prstClr val="black"/>
                </a:solidFill>
                <a:latin typeface="微软雅黑" panose="020B0503020204020204" pitchFamily="34" charset="-122"/>
                <a:ea typeface="微软雅黑" panose="020B0503020204020204" pitchFamily="34" charset="-122"/>
              </a:rPr>
              <a:t>资 料 社</a:t>
            </a:r>
            <a:r>
              <a:rPr lang="en-US" altLang="zh-CN" sz="2000" dirty="0">
                <a:solidFill>
                  <a:prstClr val="black"/>
                </a:solidFill>
                <a:latin typeface="微软雅黑" panose="020B0503020204020204" pitchFamily="34" charset="-122"/>
                <a:ea typeface="微软雅黑" panose="020B0503020204020204" pitchFamily="34" charset="-122"/>
              </a:rPr>
              <a:t>|</a:t>
            </a:r>
            <a:r>
              <a:rPr lang="zh-CN" altLang="en-US" sz="2000" dirty="0">
                <a:solidFill>
                  <a:prstClr val="black"/>
                </a:solidFill>
                <a:latin typeface="微软雅黑" panose="020B0503020204020204" pitchFamily="34" charset="-122"/>
                <a:ea typeface="微软雅黑" panose="020B0503020204020204" pitchFamily="34" charset="-122"/>
              </a:rPr>
              <a:t>微信公众号</a:t>
            </a:r>
            <a:endParaRPr lang="zh-CN" altLang="en-US" sz="2000" dirty="0">
              <a:solidFill>
                <a:prstClr val="black"/>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199961" y="809545"/>
            <a:ext cx="1780142" cy="178014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578"/>
        </a:solidFill>
        <a:effectLst/>
      </p:bgPr>
    </p:bg>
    <p:spTree>
      <p:nvGrpSpPr>
        <p:cNvPr id="1" name=""/>
        <p:cNvGrpSpPr/>
        <p:nvPr/>
      </p:nvGrpSpPr>
      <p:grpSpPr>
        <a:xfrm>
          <a:off x="0" y="0"/>
          <a:ext cx="0" cy="0"/>
          <a:chOff x="0" y="0"/>
          <a:chExt cx="0" cy="0"/>
        </a:xfrm>
      </p:grpSpPr>
      <p:sp>
        <p:nvSpPr>
          <p:cNvPr id="4" name="矩形 3"/>
          <p:cNvSpPr/>
          <p:nvPr/>
        </p:nvSpPr>
        <p:spPr>
          <a:xfrm>
            <a:off x="600075" y="676275"/>
            <a:ext cx="10991850" cy="5505450"/>
          </a:xfrm>
          <a:prstGeom prst="rect">
            <a:avLst/>
          </a:prstGeom>
          <a:solidFill>
            <a:srgbClr val="F2F2F2"/>
          </a:solidFill>
          <a:ln>
            <a:noFill/>
          </a:ln>
          <a:effectLst>
            <a:outerShdw blurRad="330200" dir="2700000" sx="101000" sy="101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5" name="直接连接符 4"/>
          <p:cNvCxnSpPr/>
          <p:nvPr/>
        </p:nvCxnSpPr>
        <p:spPr>
          <a:xfrm>
            <a:off x="3386878" y="2849254"/>
            <a:ext cx="541824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293074" y="2957866"/>
            <a:ext cx="5605853" cy="76835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项目背景与简介</a:t>
            </a:r>
            <a:endParaRPr kumimoji="0" lang="zh-CN" altLang="en-US" sz="4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p:nvCxnSpPr>
        <p:spPr>
          <a:xfrm>
            <a:off x="3386878" y="4266628"/>
            <a:ext cx="541824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338" y="1214438"/>
            <a:ext cx="1457325" cy="1457325"/>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16336" y="393837"/>
            <a:ext cx="4959328" cy="4603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第一部分：</a:t>
            </a:r>
            <a:r>
              <a:rPr lang="zh-CN" altLang="en-US" sz="2400"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项目背景与简介</a:t>
            </a: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cxnSp>
        <p:nvCxnSpPr>
          <p:cNvPr id="5" name="直接连接符 4"/>
          <p:cNvCxnSpPr/>
          <p:nvPr/>
        </p:nvCxnSpPr>
        <p:spPr>
          <a:xfrm>
            <a:off x="5514975" y="1266714"/>
            <a:ext cx="116205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 y="2046009"/>
            <a:ext cx="6096000" cy="3375292"/>
          </a:xfrm>
          <a:prstGeom prst="rect">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609600" y="2268855"/>
            <a:ext cx="3771900" cy="4914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背景</a:t>
            </a:r>
            <a:endParaRPr kumimoji="0" lang="zh-CN" altLang="en-US" sz="2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422275" y="2760493"/>
            <a:ext cx="5219700" cy="209169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《2020全球沉浸式设计产业发展白皮书》数据显示，2019年沉浸式娱乐行业价值达到618亿美元，较2018年增长了24%，2021年9月22日,国内首个沉浸式文旅产业要素交易平台发布会在深圳举行。</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372942" y="75850"/>
            <a:ext cx="767299" cy="767299"/>
          </a:xfrm>
          <a:prstGeom prst="rect">
            <a:avLst/>
          </a:prstGeom>
        </p:spPr>
      </p:pic>
      <p:sp>
        <p:nvSpPr>
          <p:cNvPr id="6" name="矩形 5"/>
          <p:cNvSpPr/>
          <p:nvPr/>
        </p:nvSpPr>
        <p:spPr>
          <a:xfrm>
            <a:off x="6430011" y="2045374"/>
            <a:ext cx="6096000" cy="3375292"/>
          </a:xfrm>
          <a:prstGeom prst="rect">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6677025" y="2268855"/>
            <a:ext cx="3771900" cy="49149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简介</a:t>
            </a:r>
            <a:endParaRPr kumimoji="0" lang="zh-CN" altLang="en-US" sz="2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6534785" y="2887493"/>
            <a:ext cx="5219700" cy="1691640"/>
          </a:xfrm>
          <a:prstGeom prst="rect">
            <a:avLst/>
          </a:prstGeom>
          <a:noFill/>
        </p:spPr>
        <p:txBody>
          <a:bodyPr wrap="square" rtlCol="0">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以满足消费者体验需求为核心，创造出令消费者难以忘怀的体验。为旅游者创造全面的体验，吸引消费者的注意力，为旅游产品和服务找到新的价值和生存空间。</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4578"/>
        </a:solidFill>
        <a:effectLst/>
      </p:bgPr>
    </p:bg>
    <p:spTree>
      <p:nvGrpSpPr>
        <p:cNvPr id="1" name=""/>
        <p:cNvGrpSpPr/>
        <p:nvPr/>
      </p:nvGrpSpPr>
      <p:grpSpPr>
        <a:xfrm>
          <a:off x="0" y="0"/>
          <a:ext cx="0" cy="0"/>
          <a:chOff x="0" y="0"/>
          <a:chExt cx="0" cy="0"/>
        </a:xfrm>
      </p:grpSpPr>
      <p:sp>
        <p:nvSpPr>
          <p:cNvPr id="4" name="矩形 3"/>
          <p:cNvSpPr/>
          <p:nvPr/>
        </p:nvSpPr>
        <p:spPr>
          <a:xfrm>
            <a:off x="600075" y="676275"/>
            <a:ext cx="10991850" cy="5505450"/>
          </a:xfrm>
          <a:prstGeom prst="rect">
            <a:avLst/>
          </a:prstGeom>
          <a:solidFill>
            <a:srgbClr val="F2F2F2"/>
          </a:solidFill>
          <a:ln>
            <a:noFill/>
          </a:ln>
          <a:effectLst>
            <a:outerShdw blurRad="330200" dir="2700000" sx="101000" sy="101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5" name="直接连接符 4"/>
          <p:cNvCxnSpPr/>
          <p:nvPr/>
        </p:nvCxnSpPr>
        <p:spPr>
          <a:xfrm>
            <a:off x="3386878" y="2849254"/>
            <a:ext cx="541824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293074" y="2957866"/>
            <a:ext cx="5605853" cy="76835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案例引入</a:t>
            </a:r>
            <a:endParaRPr kumimoji="0" lang="zh-CN" altLang="en-US" sz="4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p:nvCxnSpPr>
        <p:spPr>
          <a:xfrm>
            <a:off x="3386878" y="4266628"/>
            <a:ext cx="541824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367338" y="1214438"/>
            <a:ext cx="1457325" cy="1457325"/>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16336" y="393837"/>
            <a:ext cx="4959328" cy="4603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2400" noProof="0" dirty="0">
                <a:ln>
                  <a:noFill/>
                </a:ln>
                <a:solidFill>
                  <a:srgbClr val="004578"/>
                </a:solidFill>
                <a:effectLst/>
                <a:uLnTx/>
                <a:uFillTx/>
                <a:latin typeface="微软雅黑" panose="020B0503020204020204" pitchFamily="34" charset="-122"/>
                <a:ea typeface="微软雅黑" panose="020B0503020204020204" pitchFamily="34" charset="-122"/>
                <a:sym typeface="+mn-ea"/>
              </a:rPr>
              <a:t>案例引入</a:t>
            </a: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cxnSp>
        <p:nvCxnSpPr>
          <p:cNvPr id="4" name="直接连接符 3"/>
          <p:cNvCxnSpPr/>
          <p:nvPr/>
        </p:nvCxnSpPr>
        <p:spPr>
          <a:xfrm>
            <a:off x="5514975" y="1266714"/>
            <a:ext cx="116205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350968" y="2186211"/>
            <a:ext cx="6414770" cy="3573129"/>
            <a:chOff x="879423" y="2701978"/>
            <a:chExt cx="5731491" cy="3192532"/>
          </a:xfrm>
        </p:grpSpPr>
        <p:sp>
          <p:nvSpPr>
            <p:cNvPr id="8" name="矩形 7"/>
            <p:cNvSpPr/>
            <p:nvPr/>
          </p:nvSpPr>
          <p:spPr>
            <a:xfrm>
              <a:off x="879423" y="2701978"/>
              <a:ext cx="1414072" cy="1414072"/>
            </a:xfrm>
            <a:prstGeom prst="rect">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矩形 8"/>
            <p:cNvSpPr/>
            <p:nvPr/>
          </p:nvSpPr>
          <p:spPr>
            <a:xfrm>
              <a:off x="879423" y="4335906"/>
              <a:ext cx="1414072" cy="1414072"/>
            </a:xfrm>
            <a:prstGeom prst="rect">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microscope_93756"/>
            <p:cNvSpPr>
              <a:spLocks noChangeAspect="1"/>
            </p:cNvSpPr>
            <p:nvPr/>
          </p:nvSpPr>
          <p:spPr bwMode="auto">
            <a:xfrm>
              <a:off x="1171480" y="4546996"/>
              <a:ext cx="771585" cy="991892"/>
            </a:xfrm>
            <a:custGeom>
              <a:avLst/>
              <a:gdLst>
                <a:gd name="connsiteX0" fmla="*/ 268713 w 473282"/>
                <a:gd name="connsiteY0" fmla="*/ 452748 h 608415"/>
                <a:gd name="connsiteX1" fmla="*/ 397142 w 473282"/>
                <a:gd name="connsiteY1" fmla="*/ 452748 h 608415"/>
                <a:gd name="connsiteX2" fmla="*/ 397142 w 473282"/>
                <a:gd name="connsiteY2" fmla="*/ 490642 h 608415"/>
                <a:gd name="connsiteX3" fmla="*/ 268713 w 473282"/>
                <a:gd name="connsiteY3" fmla="*/ 490642 h 608415"/>
                <a:gd name="connsiteX4" fmla="*/ 120701 w 473282"/>
                <a:gd name="connsiteY4" fmla="*/ 417652 h 608415"/>
                <a:gd name="connsiteX5" fmla="*/ 79656 w 473282"/>
                <a:gd name="connsiteY5" fmla="*/ 458635 h 608415"/>
                <a:gd name="connsiteX6" fmla="*/ 120701 w 473282"/>
                <a:gd name="connsiteY6" fmla="*/ 499619 h 608415"/>
                <a:gd name="connsiteX7" fmla="*/ 161745 w 473282"/>
                <a:gd name="connsiteY7" fmla="*/ 458635 h 608415"/>
                <a:gd name="connsiteX8" fmla="*/ 120701 w 473282"/>
                <a:gd name="connsiteY8" fmla="*/ 417652 h 608415"/>
                <a:gd name="connsiteX9" fmla="*/ 290697 w 473282"/>
                <a:gd name="connsiteY9" fmla="*/ 0 h 608415"/>
                <a:gd name="connsiteX10" fmla="*/ 375219 w 473282"/>
                <a:gd name="connsiteY10" fmla="*/ 0 h 608415"/>
                <a:gd name="connsiteX11" fmla="*/ 383682 w 473282"/>
                <a:gd name="connsiteY11" fmla="*/ 8450 h 608415"/>
                <a:gd name="connsiteX12" fmla="*/ 383682 w 473282"/>
                <a:gd name="connsiteY12" fmla="*/ 38237 h 608415"/>
                <a:gd name="connsiteX13" fmla="*/ 391933 w 473282"/>
                <a:gd name="connsiteY13" fmla="*/ 38237 h 608415"/>
                <a:gd name="connsiteX14" fmla="*/ 400396 w 473282"/>
                <a:gd name="connsiteY14" fmla="*/ 46687 h 608415"/>
                <a:gd name="connsiteX15" fmla="*/ 400396 w 473282"/>
                <a:gd name="connsiteY15" fmla="*/ 314559 h 608415"/>
                <a:gd name="connsiteX16" fmla="*/ 391933 w 473282"/>
                <a:gd name="connsiteY16" fmla="*/ 323009 h 608415"/>
                <a:gd name="connsiteX17" fmla="*/ 383682 w 473282"/>
                <a:gd name="connsiteY17" fmla="*/ 323009 h 608415"/>
                <a:gd name="connsiteX18" fmla="*/ 383682 w 473282"/>
                <a:gd name="connsiteY18" fmla="*/ 382055 h 608415"/>
                <a:gd name="connsiteX19" fmla="*/ 375219 w 473282"/>
                <a:gd name="connsiteY19" fmla="*/ 390505 h 608415"/>
                <a:gd name="connsiteX20" fmla="*/ 290697 w 473282"/>
                <a:gd name="connsiteY20" fmla="*/ 390505 h 608415"/>
                <a:gd name="connsiteX21" fmla="*/ 282234 w 473282"/>
                <a:gd name="connsiteY21" fmla="*/ 382055 h 608415"/>
                <a:gd name="connsiteX22" fmla="*/ 282234 w 473282"/>
                <a:gd name="connsiteY22" fmla="*/ 323009 h 608415"/>
                <a:gd name="connsiteX23" fmla="*/ 273983 w 473282"/>
                <a:gd name="connsiteY23" fmla="*/ 323009 h 608415"/>
                <a:gd name="connsiteX24" fmla="*/ 265520 w 473282"/>
                <a:gd name="connsiteY24" fmla="*/ 314559 h 608415"/>
                <a:gd name="connsiteX25" fmla="*/ 265520 w 473282"/>
                <a:gd name="connsiteY25" fmla="*/ 229106 h 608415"/>
                <a:gd name="connsiteX26" fmla="*/ 152859 w 473282"/>
                <a:gd name="connsiteY26" fmla="*/ 369802 h 608415"/>
                <a:gd name="connsiteX27" fmla="*/ 215272 w 473282"/>
                <a:gd name="connsiteY27" fmla="*/ 458635 h 608415"/>
                <a:gd name="connsiteX28" fmla="*/ 206069 w 473282"/>
                <a:gd name="connsiteY28" fmla="*/ 499302 h 608415"/>
                <a:gd name="connsiteX29" fmla="*/ 464819 w 473282"/>
                <a:gd name="connsiteY29" fmla="*/ 499302 h 608415"/>
                <a:gd name="connsiteX30" fmla="*/ 473282 w 473282"/>
                <a:gd name="connsiteY30" fmla="*/ 507752 h 608415"/>
                <a:gd name="connsiteX31" fmla="*/ 473282 w 473282"/>
                <a:gd name="connsiteY31" fmla="*/ 560671 h 608415"/>
                <a:gd name="connsiteX32" fmla="*/ 464819 w 473282"/>
                <a:gd name="connsiteY32" fmla="*/ 569121 h 608415"/>
                <a:gd name="connsiteX33" fmla="*/ 410869 w 473282"/>
                <a:gd name="connsiteY33" fmla="*/ 569121 h 608415"/>
                <a:gd name="connsiteX34" fmla="*/ 410869 w 473282"/>
                <a:gd name="connsiteY34" fmla="*/ 599965 h 608415"/>
                <a:gd name="connsiteX35" fmla="*/ 402406 w 473282"/>
                <a:gd name="connsiteY35" fmla="*/ 608415 h 608415"/>
                <a:gd name="connsiteX36" fmla="*/ 332905 w 473282"/>
                <a:gd name="connsiteY36" fmla="*/ 608415 h 608415"/>
                <a:gd name="connsiteX37" fmla="*/ 324443 w 473282"/>
                <a:gd name="connsiteY37" fmla="*/ 599965 h 608415"/>
                <a:gd name="connsiteX38" fmla="*/ 324443 w 473282"/>
                <a:gd name="connsiteY38" fmla="*/ 569121 h 608415"/>
                <a:gd name="connsiteX39" fmla="*/ 148734 w 473282"/>
                <a:gd name="connsiteY39" fmla="*/ 569121 h 608415"/>
                <a:gd name="connsiteX40" fmla="*/ 148734 w 473282"/>
                <a:gd name="connsiteY40" fmla="*/ 599965 h 608415"/>
                <a:gd name="connsiteX41" fmla="*/ 140271 w 473282"/>
                <a:gd name="connsiteY41" fmla="*/ 608415 h 608415"/>
                <a:gd name="connsiteX42" fmla="*/ 70876 w 473282"/>
                <a:gd name="connsiteY42" fmla="*/ 608415 h 608415"/>
                <a:gd name="connsiteX43" fmla="*/ 62413 w 473282"/>
                <a:gd name="connsiteY43" fmla="*/ 599965 h 608415"/>
                <a:gd name="connsiteX44" fmla="*/ 62413 w 473282"/>
                <a:gd name="connsiteY44" fmla="*/ 569121 h 608415"/>
                <a:gd name="connsiteX45" fmla="*/ 8463 w 473282"/>
                <a:gd name="connsiteY45" fmla="*/ 569121 h 608415"/>
                <a:gd name="connsiteX46" fmla="*/ 0 w 473282"/>
                <a:gd name="connsiteY46" fmla="*/ 560671 h 608415"/>
                <a:gd name="connsiteX47" fmla="*/ 0 w 473282"/>
                <a:gd name="connsiteY47" fmla="*/ 507752 h 608415"/>
                <a:gd name="connsiteX48" fmla="*/ 8463 w 473282"/>
                <a:gd name="connsiteY48" fmla="*/ 499302 h 608415"/>
                <a:gd name="connsiteX49" fmla="*/ 35332 w 473282"/>
                <a:gd name="connsiteY49" fmla="*/ 499302 h 608415"/>
                <a:gd name="connsiteX50" fmla="*/ 26023 w 473282"/>
                <a:gd name="connsiteY50" fmla="*/ 458635 h 608415"/>
                <a:gd name="connsiteX51" fmla="*/ 46016 w 473282"/>
                <a:gd name="connsiteY51" fmla="*/ 400751 h 608415"/>
                <a:gd name="connsiteX52" fmla="*/ 86638 w 473282"/>
                <a:gd name="connsiteY52" fmla="*/ 265231 h 608415"/>
                <a:gd name="connsiteX53" fmla="*/ 265520 w 473282"/>
                <a:gd name="connsiteY53" fmla="*/ 142914 h 608415"/>
                <a:gd name="connsiteX54" fmla="*/ 265520 w 473282"/>
                <a:gd name="connsiteY54" fmla="*/ 46687 h 608415"/>
                <a:gd name="connsiteX55" fmla="*/ 273983 w 473282"/>
                <a:gd name="connsiteY55" fmla="*/ 38237 h 608415"/>
                <a:gd name="connsiteX56" fmla="*/ 282234 w 473282"/>
                <a:gd name="connsiteY56" fmla="*/ 38237 h 608415"/>
                <a:gd name="connsiteX57" fmla="*/ 282234 w 473282"/>
                <a:gd name="connsiteY57" fmla="*/ 8450 h 608415"/>
                <a:gd name="connsiteX58" fmla="*/ 290697 w 473282"/>
                <a:gd name="connsiteY58" fmla="*/ 0 h 60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73282" h="608415">
                  <a:moveTo>
                    <a:pt x="268713" y="452748"/>
                  </a:moveTo>
                  <a:lnTo>
                    <a:pt x="397142" y="452748"/>
                  </a:lnTo>
                  <a:lnTo>
                    <a:pt x="397142" y="490642"/>
                  </a:lnTo>
                  <a:lnTo>
                    <a:pt x="268713" y="490642"/>
                  </a:lnTo>
                  <a:close/>
                  <a:moveTo>
                    <a:pt x="120701" y="417652"/>
                  </a:moveTo>
                  <a:cubicBezTo>
                    <a:pt x="98063" y="417652"/>
                    <a:pt x="79656" y="436031"/>
                    <a:pt x="79656" y="458635"/>
                  </a:cubicBezTo>
                  <a:cubicBezTo>
                    <a:pt x="79656" y="481239"/>
                    <a:pt x="98063" y="499619"/>
                    <a:pt x="120701" y="499619"/>
                  </a:cubicBezTo>
                  <a:cubicBezTo>
                    <a:pt x="143339" y="499619"/>
                    <a:pt x="161745" y="481239"/>
                    <a:pt x="161745" y="458635"/>
                  </a:cubicBezTo>
                  <a:cubicBezTo>
                    <a:pt x="161745" y="436031"/>
                    <a:pt x="143339" y="417652"/>
                    <a:pt x="120701" y="417652"/>
                  </a:cubicBezTo>
                  <a:close/>
                  <a:moveTo>
                    <a:pt x="290697" y="0"/>
                  </a:moveTo>
                  <a:lnTo>
                    <a:pt x="375219" y="0"/>
                  </a:lnTo>
                  <a:cubicBezTo>
                    <a:pt x="379874" y="0"/>
                    <a:pt x="383682" y="3803"/>
                    <a:pt x="383682" y="8450"/>
                  </a:cubicBezTo>
                  <a:lnTo>
                    <a:pt x="383682" y="38237"/>
                  </a:lnTo>
                  <a:lnTo>
                    <a:pt x="391933" y="38237"/>
                  </a:lnTo>
                  <a:cubicBezTo>
                    <a:pt x="396588" y="38237"/>
                    <a:pt x="400396" y="41934"/>
                    <a:pt x="400396" y="46687"/>
                  </a:cubicBezTo>
                  <a:lnTo>
                    <a:pt x="400396" y="314559"/>
                  </a:lnTo>
                  <a:cubicBezTo>
                    <a:pt x="400396" y="319207"/>
                    <a:pt x="396588" y="323009"/>
                    <a:pt x="391933" y="323009"/>
                  </a:cubicBezTo>
                  <a:lnTo>
                    <a:pt x="383682" y="323009"/>
                  </a:lnTo>
                  <a:lnTo>
                    <a:pt x="383682" y="382055"/>
                  </a:lnTo>
                  <a:cubicBezTo>
                    <a:pt x="383682" y="386703"/>
                    <a:pt x="379874" y="390505"/>
                    <a:pt x="375219" y="390505"/>
                  </a:cubicBezTo>
                  <a:lnTo>
                    <a:pt x="290697" y="390505"/>
                  </a:lnTo>
                  <a:cubicBezTo>
                    <a:pt x="286043" y="390505"/>
                    <a:pt x="282234" y="386703"/>
                    <a:pt x="282234" y="382055"/>
                  </a:cubicBezTo>
                  <a:lnTo>
                    <a:pt x="282234" y="323009"/>
                  </a:lnTo>
                  <a:lnTo>
                    <a:pt x="273983" y="323009"/>
                  </a:lnTo>
                  <a:cubicBezTo>
                    <a:pt x="269329" y="323009"/>
                    <a:pt x="265520" y="319207"/>
                    <a:pt x="265520" y="314559"/>
                  </a:cubicBezTo>
                  <a:lnTo>
                    <a:pt x="265520" y="229106"/>
                  </a:lnTo>
                  <a:cubicBezTo>
                    <a:pt x="206598" y="252344"/>
                    <a:pt x="161851" y="306214"/>
                    <a:pt x="152859" y="369802"/>
                  </a:cubicBezTo>
                  <a:cubicBezTo>
                    <a:pt x="189249" y="383006"/>
                    <a:pt x="215272" y="417863"/>
                    <a:pt x="215272" y="458635"/>
                  </a:cubicBezTo>
                  <a:cubicBezTo>
                    <a:pt x="215272" y="473212"/>
                    <a:pt x="211887" y="486943"/>
                    <a:pt x="206069" y="499302"/>
                  </a:cubicBezTo>
                  <a:lnTo>
                    <a:pt x="464819" y="499302"/>
                  </a:lnTo>
                  <a:cubicBezTo>
                    <a:pt x="469474" y="499302"/>
                    <a:pt x="473282" y="502999"/>
                    <a:pt x="473282" y="507752"/>
                  </a:cubicBezTo>
                  <a:lnTo>
                    <a:pt x="473282" y="560671"/>
                  </a:lnTo>
                  <a:cubicBezTo>
                    <a:pt x="473282" y="565319"/>
                    <a:pt x="469474" y="569121"/>
                    <a:pt x="464819" y="569121"/>
                  </a:cubicBezTo>
                  <a:lnTo>
                    <a:pt x="410869" y="569121"/>
                  </a:lnTo>
                  <a:lnTo>
                    <a:pt x="410869" y="599965"/>
                  </a:lnTo>
                  <a:cubicBezTo>
                    <a:pt x="410869" y="604612"/>
                    <a:pt x="407061" y="608415"/>
                    <a:pt x="402406" y="608415"/>
                  </a:cubicBezTo>
                  <a:lnTo>
                    <a:pt x="332905" y="608415"/>
                  </a:lnTo>
                  <a:cubicBezTo>
                    <a:pt x="328251" y="608415"/>
                    <a:pt x="324443" y="604612"/>
                    <a:pt x="324443" y="599965"/>
                  </a:cubicBezTo>
                  <a:lnTo>
                    <a:pt x="324443" y="569121"/>
                  </a:lnTo>
                  <a:lnTo>
                    <a:pt x="148734" y="569121"/>
                  </a:lnTo>
                  <a:lnTo>
                    <a:pt x="148734" y="599965"/>
                  </a:lnTo>
                  <a:cubicBezTo>
                    <a:pt x="148734" y="604612"/>
                    <a:pt x="145031" y="608415"/>
                    <a:pt x="140271" y="608415"/>
                  </a:cubicBezTo>
                  <a:lnTo>
                    <a:pt x="70876" y="608415"/>
                  </a:lnTo>
                  <a:cubicBezTo>
                    <a:pt x="66221" y="608415"/>
                    <a:pt x="62413" y="604612"/>
                    <a:pt x="62413" y="599965"/>
                  </a:cubicBezTo>
                  <a:lnTo>
                    <a:pt x="62413" y="569121"/>
                  </a:lnTo>
                  <a:lnTo>
                    <a:pt x="8463" y="569121"/>
                  </a:lnTo>
                  <a:cubicBezTo>
                    <a:pt x="3808" y="569121"/>
                    <a:pt x="0" y="565319"/>
                    <a:pt x="0" y="560671"/>
                  </a:cubicBezTo>
                  <a:lnTo>
                    <a:pt x="0" y="507752"/>
                  </a:lnTo>
                  <a:cubicBezTo>
                    <a:pt x="0" y="502999"/>
                    <a:pt x="3808" y="499302"/>
                    <a:pt x="8463" y="499302"/>
                  </a:cubicBezTo>
                  <a:lnTo>
                    <a:pt x="35332" y="499302"/>
                  </a:lnTo>
                  <a:cubicBezTo>
                    <a:pt x="29408" y="486943"/>
                    <a:pt x="26023" y="473212"/>
                    <a:pt x="26023" y="458635"/>
                  </a:cubicBezTo>
                  <a:cubicBezTo>
                    <a:pt x="26023" y="436770"/>
                    <a:pt x="33534" y="416701"/>
                    <a:pt x="46016" y="400751"/>
                  </a:cubicBezTo>
                  <a:cubicBezTo>
                    <a:pt x="47392" y="353852"/>
                    <a:pt x="60615" y="307059"/>
                    <a:pt x="86638" y="265231"/>
                  </a:cubicBezTo>
                  <a:cubicBezTo>
                    <a:pt x="126730" y="200587"/>
                    <a:pt x="191894" y="157702"/>
                    <a:pt x="265520" y="142914"/>
                  </a:cubicBezTo>
                  <a:lnTo>
                    <a:pt x="265520" y="46687"/>
                  </a:lnTo>
                  <a:cubicBezTo>
                    <a:pt x="265520" y="41934"/>
                    <a:pt x="269329" y="38237"/>
                    <a:pt x="273983" y="38237"/>
                  </a:cubicBezTo>
                  <a:lnTo>
                    <a:pt x="282234" y="38237"/>
                  </a:lnTo>
                  <a:lnTo>
                    <a:pt x="282234" y="8450"/>
                  </a:lnTo>
                  <a:cubicBezTo>
                    <a:pt x="282234" y="3803"/>
                    <a:pt x="286043" y="0"/>
                    <a:pt x="290697" y="0"/>
                  </a:cubicBezTo>
                  <a:close/>
                </a:path>
              </a:pathLst>
            </a:custGeom>
            <a:solidFill>
              <a:schemeClr val="bg1"/>
            </a:solidFill>
            <a:ln>
              <a:noFill/>
            </a:ln>
          </p:spPr>
        </p:sp>
        <p:sp>
          <p:nvSpPr>
            <p:cNvPr id="11" name="flask_161258"/>
            <p:cNvSpPr>
              <a:spLocks noChangeAspect="1"/>
            </p:cNvSpPr>
            <p:nvPr/>
          </p:nvSpPr>
          <p:spPr bwMode="auto">
            <a:xfrm>
              <a:off x="1260280" y="2923197"/>
              <a:ext cx="643470" cy="1011606"/>
            </a:xfrm>
            <a:custGeom>
              <a:avLst/>
              <a:gdLst>
                <a:gd name="connsiteX0" fmla="*/ 0 w 385075"/>
                <a:gd name="connsiteY0" fmla="*/ 405539 h 605380"/>
                <a:gd name="connsiteX1" fmla="*/ 385075 w 385075"/>
                <a:gd name="connsiteY1" fmla="*/ 405539 h 605380"/>
                <a:gd name="connsiteX2" fmla="*/ 192491 w 385075"/>
                <a:gd name="connsiteY2" fmla="*/ 605380 h 605380"/>
                <a:gd name="connsiteX3" fmla="*/ 0 w 385075"/>
                <a:gd name="connsiteY3" fmla="*/ 405539 h 605380"/>
                <a:gd name="connsiteX4" fmla="*/ 138640 w 385075"/>
                <a:gd name="connsiteY4" fmla="*/ 43257 h 605380"/>
                <a:gd name="connsiteX5" fmla="*/ 145881 w 385075"/>
                <a:gd name="connsiteY5" fmla="*/ 43257 h 605380"/>
                <a:gd name="connsiteX6" fmla="*/ 157393 w 385075"/>
                <a:gd name="connsiteY6" fmla="*/ 88872 h 605380"/>
                <a:gd name="connsiteX7" fmla="*/ 226650 w 385075"/>
                <a:gd name="connsiteY7" fmla="*/ 88872 h 605380"/>
                <a:gd name="connsiteX8" fmla="*/ 238347 w 385075"/>
                <a:gd name="connsiteY8" fmla="*/ 43257 h 605380"/>
                <a:gd name="connsiteX9" fmla="*/ 245496 w 385075"/>
                <a:gd name="connsiteY9" fmla="*/ 43257 h 605380"/>
                <a:gd name="connsiteX10" fmla="*/ 245496 w 385075"/>
                <a:gd name="connsiteY10" fmla="*/ 229148 h 605380"/>
                <a:gd name="connsiteX11" fmla="*/ 381688 w 385075"/>
                <a:gd name="connsiteY11" fmla="*/ 381477 h 605380"/>
                <a:gd name="connsiteX12" fmla="*/ 2540 w 385075"/>
                <a:gd name="connsiteY12" fmla="*/ 381477 h 605380"/>
                <a:gd name="connsiteX13" fmla="*/ 138640 w 385075"/>
                <a:gd name="connsiteY13" fmla="*/ 229148 h 605380"/>
                <a:gd name="connsiteX14" fmla="*/ 137744 w 385075"/>
                <a:gd name="connsiteY14" fmla="*/ 0 h 605380"/>
                <a:gd name="connsiteX15" fmla="*/ 246344 w 385075"/>
                <a:gd name="connsiteY15" fmla="*/ 0 h 605380"/>
                <a:gd name="connsiteX16" fmla="*/ 238176 w 385075"/>
                <a:gd name="connsiteY16" fmla="*/ 43327 h 605380"/>
                <a:gd name="connsiteX17" fmla="*/ 145912 w 385075"/>
                <a:gd name="connsiteY17" fmla="*/ 43327 h 60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5075" h="605380">
                  <a:moveTo>
                    <a:pt x="0" y="405539"/>
                  </a:moveTo>
                  <a:lnTo>
                    <a:pt x="385075" y="405539"/>
                  </a:lnTo>
                  <a:cubicBezTo>
                    <a:pt x="385075" y="515841"/>
                    <a:pt x="298905" y="605380"/>
                    <a:pt x="192491" y="605380"/>
                  </a:cubicBezTo>
                  <a:cubicBezTo>
                    <a:pt x="86171" y="605380"/>
                    <a:pt x="0" y="515841"/>
                    <a:pt x="0" y="405539"/>
                  </a:cubicBezTo>
                  <a:close/>
                  <a:moveTo>
                    <a:pt x="138640" y="43257"/>
                  </a:moveTo>
                  <a:lnTo>
                    <a:pt x="145881" y="43257"/>
                  </a:lnTo>
                  <a:lnTo>
                    <a:pt x="157393" y="88872"/>
                  </a:lnTo>
                  <a:lnTo>
                    <a:pt x="226650" y="88872"/>
                  </a:lnTo>
                  <a:lnTo>
                    <a:pt x="238347" y="43257"/>
                  </a:lnTo>
                  <a:lnTo>
                    <a:pt x="245496" y="43257"/>
                  </a:lnTo>
                  <a:lnTo>
                    <a:pt x="245496" y="229148"/>
                  </a:lnTo>
                  <a:cubicBezTo>
                    <a:pt x="315217" y="249452"/>
                    <a:pt x="369155" y="308047"/>
                    <a:pt x="381688" y="381477"/>
                  </a:cubicBezTo>
                  <a:lnTo>
                    <a:pt x="2540" y="381477"/>
                  </a:lnTo>
                  <a:cubicBezTo>
                    <a:pt x="14980" y="308418"/>
                    <a:pt x="68362" y="249267"/>
                    <a:pt x="138640" y="229148"/>
                  </a:cubicBezTo>
                  <a:close/>
                  <a:moveTo>
                    <a:pt x="137744" y="0"/>
                  </a:moveTo>
                  <a:lnTo>
                    <a:pt x="246344" y="0"/>
                  </a:lnTo>
                  <a:lnTo>
                    <a:pt x="238176" y="43327"/>
                  </a:lnTo>
                  <a:lnTo>
                    <a:pt x="145912" y="43327"/>
                  </a:ln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2" name="矩形 11"/>
            <p:cNvSpPr/>
            <p:nvPr/>
          </p:nvSpPr>
          <p:spPr>
            <a:xfrm>
              <a:off x="2448568" y="2711056"/>
              <a:ext cx="3960000" cy="1414072"/>
            </a:xfrm>
            <a:prstGeom prst="rect">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矩形 12"/>
            <p:cNvSpPr/>
            <p:nvPr/>
          </p:nvSpPr>
          <p:spPr>
            <a:xfrm>
              <a:off x="2448568" y="4335906"/>
              <a:ext cx="3960000" cy="1414072"/>
            </a:xfrm>
            <a:prstGeom prst="rect">
              <a:avLst/>
            </a:pr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2498674" y="2893179"/>
              <a:ext cx="3167582" cy="439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国内：《宋城千古情》</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2498520" y="3343766"/>
              <a:ext cx="3960000" cy="653034"/>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以文化为灵魂、以创新为根本、以市场为关键，创造多元化的情感体验，再现一个时代。</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2498674" y="4505054"/>
              <a:ext cx="4112240" cy="439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国外：《狂人国主题乐园》</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p:cNvSpPr txBox="1"/>
            <p:nvPr/>
          </p:nvSpPr>
          <p:spPr>
            <a:xfrm>
              <a:off x="2498520" y="4955526"/>
              <a:ext cx="3960000" cy="938984"/>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通过丰富的演艺项目和凸显主题文化元素的场景营造文化沉浸感。将多元化舞台技术、新科技元素植入。整体演艺项目互动与参与感强。</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372942" y="75850"/>
            <a:ext cx="767299" cy="767299"/>
          </a:xfrm>
          <a:prstGeom prst="rect">
            <a:avLst/>
          </a:prstGeom>
        </p:spPr>
      </p:pic>
      <p:sp>
        <p:nvSpPr>
          <p:cNvPr id="22" name="Rectangle 8"/>
          <p:cNvSpPr>
            <a:spLocks noChangeArrowheads="1"/>
          </p:cNvSpPr>
          <p:nvPr/>
        </p:nvSpPr>
        <p:spPr bwMode="auto">
          <a:xfrm>
            <a:off x="6539230" y="2743835"/>
            <a:ext cx="3921760" cy="1828800"/>
          </a:xfrm>
          <a:prstGeom prst="rect">
            <a:avLst/>
          </a:prstGeom>
          <a:solidFill>
            <a:srgbClr val="004578"/>
          </a:solidFill>
          <a:ln>
            <a:noFill/>
          </a:ln>
        </p:spPr>
        <p:txBody>
          <a:bodyPr vert="horz" wrap="square" lIns="91440" tIns="45720" rIns="91440" bIns="45720" numCol="1" anchor="t" anchorCtr="0" compatLnSpc="1"/>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4" name="Rectangle 8"/>
          <p:cNvSpPr>
            <a:spLocks noChangeArrowheads="1"/>
          </p:cNvSpPr>
          <p:nvPr/>
        </p:nvSpPr>
        <p:spPr bwMode="auto">
          <a:xfrm>
            <a:off x="6539230" y="4820285"/>
            <a:ext cx="3921760" cy="1828800"/>
          </a:xfrm>
          <a:prstGeom prst="rect">
            <a:avLst/>
          </a:prstGeom>
          <a:solidFill>
            <a:srgbClr val="004578"/>
          </a:solidFill>
          <a:ln>
            <a:noFill/>
          </a:ln>
        </p:spPr>
        <p:txBody>
          <a:bodyPr vert="horz" wrap="square" lIns="91440" tIns="45720" rIns="91440" bIns="45720" numCol="1" anchor="t" anchorCtr="0" compatLnSpc="1"/>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6" name="图片 3" descr="9df4d2033626b5f0fa3e4e20c158612"/>
          <p:cNvPicPr>
            <a:picLocks noChangeAspect="1"/>
          </p:cNvPicPr>
          <p:nvPr/>
        </p:nvPicPr>
        <p:blipFill>
          <a:blip r:embed="rId2"/>
          <a:stretch>
            <a:fillRect/>
          </a:stretch>
        </p:blipFill>
        <p:spPr>
          <a:xfrm>
            <a:off x="7262495" y="4943475"/>
            <a:ext cx="2475230" cy="1581785"/>
          </a:xfrm>
          <a:prstGeom prst="rect">
            <a:avLst/>
          </a:prstGeom>
        </p:spPr>
      </p:pic>
      <p:pic>
        <p:nvPicPr>
          <p:cNvPr id="25" name="图片 1" descr="5357b35e3008ef38d094390aa43ffd2"/>
          <p:cNvPicPr>
            <a:picLocks noChangeAspect="1"/>
          </p:cNvPicPr>
          <p:nvPr/>
        </p:nvPicPr>
        <p:blipFill>
          <a:blip r:embed="rId3"/>
          <a:stretch>
            <a:fillRect/>
          </a:stretch>
        </p:blipFill>
        <p:spPr>
          <a:xfrm>
            <a:off x="7259955" y="2891790"/>
            <a:ext cx="2450465" cy="15500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16336" y="393837"/>
            <a:ext cx="495932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第一部分：选题的背景与意义</a:t>
            </a: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2928621" y="843149"/>
            <a:ext cx="633475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Research results and presentations</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4" name="直接连接符 3"/>
          <p:cNvCxnSpPr/>
          <p:nvPr/>
        </p:nvCxnSpPr>
        <p:spPr>
          <a:xfrm>
            <a:off x="5514975" y="1266714"/>
            <a:ext cx="116205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4633859" y="2362200"/>
            <a:ext cx="2924282" cy="2924282"/>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lab-flask_77311"/>
          <p:cNvSpPr>
            <a:spLocks noChangeAspect="1"/>
          </p:cNvSpPr>
          <p:nvPr/>
        </p:nvSpPr>
        <p:spPr bwMode="auto">
          <a:xfrm rot="1839720">
            <a:off x="5500008" y="2995103"/>
            <a:ext cx="1191984" cy="1658474"/>
          </a:xfrm>
          <a:custGeom>
            <a:avLst/>
            <a:gdLst>
              <a:gd name="connsiteX0" fmla="*/ 264916 w 435254"/>
              <a:gd name="connsiteY0" fmla="*/ 387002 h 605592"/>
              <a:gd name="connsiteX1" fmla="*/ 232980 w 435254"/>
              <a:gd name="connsiteY1" fmla="*/ 444284 h 605592"/>
              <a:gd name="connsiteX2" fmla="*/ 290446 w 435254"/>
              <a:gd name="connsiteY2" fmla="*/ 476076 h 605592"/>
              <a:gd name="connsiteX3" fmla="*/ 322289 w 435254"/>
              <a:gd name="connsiteY3" fmla="*/ 418794 h 605592"/>
              <a:gd name="connsiteX4" fmla="*/ 264916 w 435254"/>
              <a:gd name="connsiteY4" fmla="*/ 387002 h 605592"/>
              <a:gd name="connsiteX5" fmla="*/ 139402 w 435254"/>
              <a:gd name="connsiteY5" fmla="*/ 338432 h 605592"/>
              <a:gd name="connsiteX6" fmla="*/ 295830 w 435254"/>
              <a:gd name="connsiteY6" fmla="*/ 338432 h 605592"/>
              <a:gd name="connsiteX7" fmla="*/ 380961 w 435254"/>
              <a:gd name="connsiteY7" fmla="*/ 497395 h 605592"/>
              <a:gd name="connsiteX8" fmla="*/ 379940 w 435254"/>
              <a:gd name="connsiteY8" fmla="*/ 538271 h 605592"/>
              <a:gd name="connsiteX9" fmla="*/ 344291 w 435254"/>
              <a:gd name="connsiteY9" fmla="*/ 558384 h 605592"/>
              <a:gd name="connsiteX10" fmla="*/ 90941 w 435254"/>
              <a:gd name="connsiteY10" fmla="*/ 558384 h 605592"/>
              <a:gd name="connsiteX11" fmla="*/ 55385 w 435254"/>
              <a:gd name="connsiteY11" fmla="*/ 538271 h 605592"/>
              <a:gd name="connsiteX12" fmla="*/ 54364 w 435254"/>
              <a:gd name="connsiteY12" fmla="*/ 497395 h 605592"/>
              <a:gd name="connsiteX13" fmla="*/ 206517 w 435254"/>
              <a:gd name="connsiteY13" fmla="*/ 242939 h 605592"/>
              <a:gd name="connsiteX14" fmla="*/ 242338 w 435254"/>
              <a:gd name="connsiteY14" fmla="*/ 262869 h 605592"/>
              <a:gd name="connsiteX15" fmla="*/ 222386 w 435254"/>
              <a:gd name="connsiteY15" fmla="*/ 298651 h 605592"/>
              <a:gd name="connsiteX16" fmla="*/ 186565 w 435254"/>
              <a:gd name="connsiteY16" fmla="*/ 278813 h 605592"/>
              <a:gd name="connsiteX17" fmla="*/ 206517 w 435254"/>
              <a:gd name="connsiteY17" fmla="*/ 242939 h 605592"/>
              <a:gd name="connsiteX18" fmla="*/ 247634 w 435254"/>
              <a:gd name="connsiteY18" fmla="*/ 115529 h 605592"/>
              <a:gd name="connsiteX19" fmla="*/ 277725 w 435254"/>
              <a:gd name="connsiteY19" fmla="*/ 132203 h 605592"/>
              <a:gd name="connsiteX20" fmla="*/ 261007 w 435254"/>
              <a:gd name="connsiteY20" fmla="*/ 162123 h 605592"/>
              <a:gd name="connsiteX21" fmla="*/ 231009 w 435254"/>
              <a:gd name="connsiteY21" fmla="*/ 145542 h 605592"/>
              <a:gd name="connsiteX22" fmla="*/ 247634 w 435254"/>
              <a:gd name="connsiteY22" fmla="*/ 115529 h 605592"/>
              <a:gd name="connsiteX23" fmla="*/ 150273 w 435254"/>
              <a:gd name="connsiteY23" fmla="*/ 71748 h 605592"/>
              <a:gd name="connsiteX24" fmla="*/ 150273 w 435254"/>
              <a:gd name="connsiteY24" fmla="*/ 263353 h 605592"/>
              <a:gd name="connsiteX25" fmla="*/ 32555 w 435254"/>
              <a:gd name="connsiteY25" fmla="*/ 483510 h 605592"/>
              <a:gd name="connsiteX26" fmla="*/ 34134 w 435254"/>
              <a:gd name="connsiteY26" fmla="*/ 548769 h 605592"/>
              <a:gd name="connsiteX27" fmla="*/ 90950 w 435254"/>
              <a:gd name="connsiteY27" fmla="*/ 580935 h 605592"/>
              <a:gd name="connsiteX28" fmla="*/ 344304 w 435254"/>
              <a:gd name="connsiteY28" fmla="*/ 580935 h 605592"/>
              <a:gd name="connsiteX29" fmla="*/ 401120 w 435254"/>
              <a:gd name="connsiteY29" fmla="*/ 548769 h 605592"/>
              <a:gd name="connsiteX30" fmla="*/ 402791 w 435254"/>
              <a:gd name="connsiteY30" fmla="*/ 483510 h 605592"/>
              <a:gd name="connsiteX31" fmla="*/ 284981 w 435254"/>
              <a:gd name="connsiteY31" fmla="*/ 263353 h 605592"/>
              <a:gd name="connsiteX32" fmla="*/ 284981 w 435254"/>
              <a:gd name="connsiteY32" fmla="*/ 71748 h 605592"/>
              <a:gd name="connsiteX33" fmla="*/ 96799 w 435254"/>
              <a:gd name="connsiteY33" fmla="*/ 0 h 605592"/>
              <a:gd name="connsiteX34" fmla="*/ 337527 w 435254"/>
              <a:gd name="connsiteY34" fmla="*/ 0 h 605592"/>
              <a:gd name="connsiteX35" fmla="*/ 373548 w 435254"/>
              <a:gd name="connsiteY35" fmla="*/ 35874 h 605592"/>
              <a:gd name="connsiteX36" fmla="*/ 337527 w 435254"/>
              <a:gd name="connsiteY36" fmla="*/ 71748 h 605592"/>
              <a:gd name="connsiteX37" fmla="*/ 309768 w 435254"/>
              <a:gd name="connsiteY37" fmla="*/ 71748 h 605592"/>
              <a:gd name="connsiteX38" fmla="*/ 309768 w 435254"/>
              <a:gd name="connsiteY38" fmla="*/ 257235 h 605592"/>
              <a:gd name="connsiteX39" fmla="*/ 424608 w 435254"/>
              <a:gd name="connsiteY39" fmla="*/ 471923 h 605592"/>
              <a:gd name="connsiteX40" fmla="*/ 422380 w 435254"/>
              <a:gd name="connsiteY40" fmla="*/ 561468 h 605592"/>
              <a:gd name="connsiteX41" fmla="*/ 344304 w 435254"/>
              <a:gd name="connsiteY41" fmla="*/ 605592 h 605592"/>
              <a:gd name="connsiteX42" fmla="*/ 90950 w 435254"/>
              <a:gd name="connsiteY42" fmla="*/ 605592 h 605592"/>
              <a:gd name="connsiteX43" fmla="*/ 12874 w 435254"/>
              <a:gd name="connsiteY43" fmla="*/ 561468 h 605592"/>
              <a:gd name="connsiteX44" fmla="*/ 10646 w 435254"/>
              <a:gd name="connsiteY44" fmla="*/ 471923 h 605592"/>
              <a:gd name="connsiteX45" fmla="*/ 125579 w 435254"/>
              <a:gd name="connsiteY45" fmla="*/ 257235 h 605592"/>
              <a:gd name="connsiteX46" fmla="*/ 125579 w 435254"/>
              <a:gd name="connsiteY46" fmla="*/ 71748 h 605592"/>
              <a:gd name="connsiteX47" fmla="*/ 96799 w 435254"/>
              <a:gd name="connsiteY47" fmla="*/ 71748 h 605592"/>
              <a:gd name="connsiteX48" fmla="*/ 61799 w 435254"/>
              <a:gd name="connsiteY48" fmla="*/ 35874 h 605592"/>
              <a:gd name="connsiteX49" fmla="*/ 96799 w 435254"/>
              <a:gd name="connsiteY49"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35254" h="605592">
                <a:moveTo>
                  <a:pt x="264916" y="387002"/>
                </a:moveTo>
                <a:cubicBezTo>
                  <a:pt x="240222" y="393953"/>
                  <a:pt x="225925" y="419628"/>
                  <a:pt x="232980" y="444284"/>
                </a:cubicBezTo>
                <a:cubicBezTo>
                  <a:pt x="240036" y="468846"/>
                  <a:pt x="265752" y="483120"/>
                  <a:pt x="290446" y="476076"/>
                </a:cubicBezTo>
                <a:cubicBezTo>
                  <a:pt x="315048" y="469032"/>
                  <a:pt x="329344" y="443357"/>
                  <a:pt x="322289" y="418794"/>
                </a:cubicBezTo>
                <a:cubicBezTo>
                  <a:pt x="315233" y="394139"/>
                  <a:pt x="289518" y="379957"/>
                  <a:pt x="264916" y="387002"/>
                </a:cubicBezTo>
                <a:close/>
                <a:moveTo>
                  <a:pt x="139402" y="338432"/>
                </a:moveTo>
                <a:lnTo>
                  <a:pt x="295830" y="338432"/>
                </a:lnTo>
                <a:lnTo>
                  <a:pt x="380961" y="497395"/>
                </a:lnTo>
                <a:cubicBezTo>
                  <a:pt x="387831" y="510278"/>
                  <a:pt x="387367" y="525758"/>
                  <a:pt x="379940" y="538271"/>
                </a:cubicBezTo>
                <a:cubicBezTo>
                  <a:pt x="372420" y="550784"/>
                  <a:pt x="358866" y="558384"/>
                  <a:pt x="344291" y="558384"/>
                </a:cubicBezTo>
                <a:lnTo>
                  <a:pt x="90941" y="558384"/>
                </a:lnTo>
                <a:cubicBezTo>
                  <a:pt x="76366" y="558384"/>
                  <a:pt x="62905" y="550784"/>
                  <a:pt x="55385" y="538271"/>
                </a:cubicBezTo>
                <a:cubicBezTo>
                  <a:pt x="47865" y="525758"/>
                  <a:pt x="47494" y="510278"/>
                  <a:pt x="54364" y="497395"/>
                </a:cubicBezTo>
                <a:close/>
                <a:moveTo>
                  <a:pt x="206517" y="242939"/>
                </a:moveTo>
                <a:cubicBezTo>
                  <a:pt x="221829" y="238582"/>
                  <a:pt x="237884" y="247481"/>
                  <a:pt x="242338" y="262869"/>
                </a:cubicBezTo>
                <a:cubicBezTo>
                  <a:pt x="246700" y="278257"/>
                  <a:pt x="237791" y="294201"/>
                  <a:pt x="222386" y="298651"/>
                </a:cubicBezTo>
                <a:cubicBezTo>
                  <a:pt x="206981" y="303008"/>
                  <a:pt x="191019" y="294109"/>
                  <a:pt x="186565" y="278813"/>
                </a:cubicBezTo>
                <a:cubicBezTo>
                  <a:pt x="182203" y="263425"/>
                  <a:pt x="191112" y="247388"/>
                  <a:pt x="206517" y="242939"/>
                </a:cubicBezTo>
                <a:close/>
                <a:moveTo>
                  <a:pt x="247634" y="115529"/>
                </a:moveTo>
                <a:cubicBezTo>
                  <a:pt x="260543" y="111917"/>
                  <a:pt x="274010" y="119327"/>
                  <a:pt x="277725" y="132203"/>
                </a:cubicBezTo>
                <a:cubicBezTo>
                  <a:pt x="281347" y="145079"/>
                  <a:pt x="273917" y="158418"/>
                  <a:pt x="261007" y="162123"/>
                </a:cubicBezTo>
                <a:cubicBezTo>
                  <a:pt x="248191" y="165829"/>
                  <a:pt x="234724" y="158326"/>
                  <a:pt x="231009" y="145542"/>
                </a:cubicBezTo>
                <a:cubicBezTo>
                  <a:pt x="227294" y="132666"/>
                  <a:pt x="234817" y="119235"/>
                  <a:pt x="247634" y="115529"/>
                </a:cubicBezTo>
                <a:close/>
                <a:moveTo>
                  <a:pt x="150273" y="71748"/>
                </a:moveTo>
                <a:lnTo>
                  <a:pt x="150273" y="263353"/>
                </a:lnTo>
                <a:lnTo>
                  <a:pt x="32555" y="483510"/>
                </a:lnTo>
                <a:cubicBezTo>
                  <a:pt x="21601" y="503903"/>
                  <a:pt x="22251" y="528931"/>
                  <a:pt x="34134" y="548769"/>
                </a:cubicBezTo>
                <a:cubicBezTo>
                  <a:pt x="46017" y="568606"/>
                  <a:pt x="67834" y="580935"/>
                  <a:pt x="90950" y="580935"/>
                </a:cubicBezTo>
                <a:lnTo>
                  <a:pt x="344304" y="580935"/>
                </a:lnTo>
                <a:cubicBezTo>
                  <a:pt x="367420" y="580935"/>
                  <a:pt x="389237" y="568606"/>
                  <a:pt x="401120" y="548769"/>
                </a:cubicBezTo>
                <a:cubicBezTo>
                  <a:pt x="413096" y="528931"/>
                  <a:pt x="413653" y="503903"/>
                  <a:pt x="402791" y="483510"/>
                </a:cubicBezTo>
                <a:lnTo>
                  <a:pt x="284981" y="263353"/>
                </a:lnTo>
                <a:lnTo>
                  <a:pt x="284981" y="71748"/>
                </a:lnTo>
                <a:close/>
                <a:moveTo>
                  <a:pt x="96799" y="0"/>
                </a:moveTo>
                <a:lnTo>
                  <a:pt x="337527" y="0"/>
                </a:lnTo>
                <a:cubicBezTo>
                  <a:pt x="357394" y="0"/>
                  <a:pt x="373548" y="16036"/>
                  <a:pt x="373548" y="35874"/>
                </a:cubicBezTo>
                <a:cubicBezTo>
                  <a:pt x="373548" y="55711"/>
                  <a:pt x="357394" y="71748"/>
                  <a:pt x="337527" y="71748"/>
                </a:cubicBezTo>
                <a:lnTo>
                  <a:pt x="309768" y="71748"/>
                </a:lnTo>
                <a:lnTo>
                  <a:pt x="309768" y="257235"/>
                </a:lnTo>
                <a:lnTo>
                  <a:pt x="424608" y="471923"/>
                </a:lnTo>
                <a:cubicBezTo>
                  <a:pt x="439555" y="499917"/>
                  <a:pt x="438719" y="534215"/>
                  <a:pt x="422380" y="561468"/>
                </a:cubicBezTo>
                <a:cubicBezTo>
                  <a:pt x="406041" y="588721"/>
                  <a:pt x="376147" y="605592"/>
                  <a:pt x="344304" y="605592"/>
                </a:cubicBezTo>
                <a:lnTo>
                  <a:pt x="90950" y="605592"/>
                </a:lnTo>
                <a:cubicBezTo>
                  <a:pt x="59200" y="605592"/>
                  <a:pt x="29213" y="588721"/>
                  <a:pt x="12874" y="561468"/>
                </a:cubicBezTo>
                <a:cubicBezTo>
                  <a:pt x="-3465" y="534215"/>
                  <a:pt x="-4301" y="499917"/>
                  <a:pt x="10646" y="471923"/>
                </a:cubicBezTo>
                <a:lnTo>
                  <a:pt x="125579" y="257235"/>
                </a:lnTo>
                <a:lnTo>
                  <a:pt x="125579" y="71748"/>
                </a:lnTo>
                <a:lnTo>
                  <a:pt x="96799" y="71748"/>
                </a:lnTo>
                <a:cubicBezTo>
                  <a:pt x="77396" y="71284"/>
                  <a:pt x="61799" y="55433"/>
                  <a:pt x="61799" y="35874"/>
                </a:cubicBezTo>
                <a:cubicBezTo>
                  <a:pt x="61799" y="16407"/>
                  <a:pt x="77396" y="556"/>
                  <a:pt x="96799" y="0"/>
                </a:cubicBezTo>
                <a:close/>
              </a:path>
            </a:pathLst>
          </a:custGeom>
          <a:solidFill>
            <a:schemeClr val="bg1"/>
          </a:solidFill>
          <a:ln>
            <a:noFill/>
          </a:ln>
        </p:spPr>
      </p:sp>
      <p:sp>
        <p:nvSpPr>
          <p:cNvPr id="10" name="文本框 9"/>
          <p:cNvSpPr txBox="1"/>
          <p:nvPr/>
        </p:nvSpPr>
        <p:spPr>
          <a:xfrm>
            <a:off x="7895483" y="2911980"/>
            <a:ext cx="37719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国外研究背景</a:t>
            </a: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p:nvSpPr>
        <p:spPr>
          <a:xfrm>
            <a:off x="429367" y="2911980"/>
            <a:ext cx="37719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国内研究背景</a:t>
            </a: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nvSpPr>
        <p:spPr>
          <a:xfrm>
            <a:off x="318771" y="3537390"/>
            <a:ext cx="3977746" cy="1497654"/>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秦淮河里的船，比北京万甡园，</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颐和园的船好，比西湖的船好，比扬州瘦西湖的船也好。这几处的船不是觉着笨，就是觉着简陋、局促</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p:cNvSpPr txBox="1"/>
          <p:nvPr/>
        </p:nvSpPr>
        <p:spPr>
          <a:xfrm>
            <a:off x="7822987" y="3537390"/>
            <a:ext cx="3977746" cy="1497654"/>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秦淮河里的船，比北京万甡园，</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颐和园的船好，比西湖的船好，比扬州瘦西湖的船也好。这几处的船不是觉着笨，就是觉着简陋、局促</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372942" y="75850"/>
            <a:ext cx="767299" cy="7672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4578"/>
        </a:solidFill>
        <a:effectLst/>
      </p:bgPr>
    </p:bg>
    <p:spTree>
      <p:nvGrpSpPr>
        <p:cNvPr id="1" name=""/>
        <p:cNvGrpSpPr/>
        <p:nvPr/>
      </p:nvGrpSpPr>
      <p:grpSpPr>
        <a:xfrm>
          <a:off x="0" y="0"/>
          <a:ext cx="0" cy="0"/>
          <a:chOff x="0" y="0"/>
          <a:chExt cx="0" cy="0"/>
        </a:xfrm>
      </p:grpSpPr>
      <p:sp>
        <p:nvSpPr>
          <p:cNvPr id="4" name="矩形 3"/>
          <p:cNvSpPr/>
          <p:nvPr/>
        </p:nvSpPr>
        <p:spPr>
          <a:xfrm>
            <a:off x="600075" y="676275"/>
            <a:ext cx="10991850" cy="5505450"/>
          </a:xfrm>
          <a:prstGeom prst="rect">
            <a:avLst/>
          </a:prstGeom>
          <a:solidFill>
            <a:srgbClr val="F2F2F2"/>
          </a:solidFill>
          <a:ln>
            <a:noFill/>
          </a:ln>
          <a:effectLst>
            <a:outerShdw blurRad="330200" dir="2700000" sx="101000" sy="101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5" name="直接连接符 4"/>
          <p:cNvCxnSpPr/>
          <p:nvPr/>
        </p:nvCxnSpPr>
        <p:spPr>
          <a:xfrm>
            <a:off x="3386878" y="2849254"/>
            <a:ext cx="541824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742037" y="2957866"/>
            <a:ext cx="4707926"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研究方法及过程</a:t>
            </a:r>
            <a:endParaRPr kumimoji="0" lang="zh-CN" altLang="en-US" sz="4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p:nvCxnSpPr>
        <p:spPr>
          <a:xfrm>
            <a:off x="3386878" y="4266628"/>
            <a:ext cx="5418245" cy="0"/>
          </a:xfrm>
          <a:prstGeom prst="line">
            <a:avLst/>
          </a:prstGeom>
          <a:ln w="19050">
            <a:solidFill>
              <a:srgbClr val="004098"/>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293073" y="3750526"/>
            <a:ext cx="5605854"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BLUE FRESH GRADUATION REPLY TEMPLATE</a:t>
            </a:r>
            <a:endParaRPr kumimoji="0" lang="zh-CN" altLang="en-US" sz="20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2601746" y="4387469"/>
            <a:ext cx="6991433" cy="523733"/>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When you are old and grey and full of sleep, And nodding by the fire</a:t>
            </a: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4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take down this book. And slowly read, and dream of the soft look </a:t>
            </a: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Your eyes had once</a:t>
            </a:r>
            <a:endPar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椭圆 9"/>
          <p:cNvSpPr/>
          <p:nvPr/>
        </p:nvSpPr>
        <p:spPr>
          <a:xfrm>
            <a:off x="5367338" y="1214438"/>
            <a:ext cx="1457325" cy="1457325"/>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5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3"/>
          <p:cNvSpPr>
            <a:spLocks noChangeAspect="1" noChangeArrowheads="1" noTextEdit="1"/>
          </p:cNvSpPr>
          <p:nvPr/>
        </p:nvSpPr>
        <p:spPr bwMode="auto">
          <a:xfrm>
            <a:off x="443550" y="1714375"/>
            <a:ext cx="11306585" cy="4526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 name="Picture 5"/>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283130" y="1661033"/>
            <a:ext cx="2263003" cy="2234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p:cNvSpPr>
            <a:spLocks noChangeArrowheads="1"/>
          </p:cNvSpPr>
          <p:nvPr/>
        </p:nvSpPr>
        <p:spPr bwMode="auto">
          <a:xfrm>
            <a:off x="2621287" y="1645152"/>
            <a:ext cx="2261317" cy="2266373"/>
          </a:xfrm>
          <a:prstGeom prst="rect">
            <a:avLst/>
          </a:prstGeom>
          <a:solidFill>
            <a:srgbClr val="00457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Rectangle 8"/>
          <p:cNvSpPr>
            <a:spLocks noChangeArrowheads="1"/>
          </p:cNvSpPr>
          <p:nvPr/>
        </p:nvSpPr>
        <p:spPr bwMode="auto">
          <a:xfrm>
            <a:off x="7302656" y="1645152"/>
            <a:ext cx="2261317" cy="2266373"/>
          </a:xfrm>
          <a:prstGeom prst="rect">
            <a:avLst/>
          </a:prstGeom>
          <a:solidFill>
            <a:srgbClr val="00457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7" name="Picture 9"/>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637443" y="1661033"/>
            <a:ext cx="2263003" cy="2234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0"/>
          <p:cNvSpPr>
            <a:spLocks noChangeArrowheads="1"/>
          </p:cNvSpPr>
          <p:nvPr/>
        </p:nvSpPr>
        <p:spPr bwMode="auto">
          <a:xfrm>
            <a:off x="281445" y="3991734"/>
            <a:ext cx="2259633" cy="2264687"/>
          </a:xfrm>
          <a:prstGeom prst="rect">
            <a:avLst/>
          </a:prstGeom>
          <a:solidFill>
            <a:srgbClr val="00457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9" name="Picture 1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616232" y="4014351"/>
            <a:ext cx="2254577" cy="2226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2"/>
          <p:cNvSpPr>
            <a:spLocks noChangeArrowheads="1"/>
          </p:cNvSpPr>
          <p:nvPr/>
        </p:nvSpPr>
        <p:spPr bwMode="auto">
          <a:xfrm>
            <a:off x="4962814" y="3991734"/>
            <a:ext cx="2259633" cy="2264687"/>
          </a:xfrm>
          <a:prstGeom prst="rect">
            <a:avLst/>
          </a:prstGeom>
          <a:solidFill>
            <a:srgbClr val="00457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1" name="Picture 1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294231" y="4010177"/>
            <a:ext cx="2263003" cy="2234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4"/>
          <p:cNvSpPr>
            <a:spLocks noChangeArrowheads="1"/>
          </p:cNvSpPr>
          <p:nvPr/>
        </p:nvSpPr>
        <p:spPr bwMode="auto">
          <a:xfrm>
            <a:off x="9644183" y="3991734"/>
            <a:ext cx="2259633" cy="2264687"/>
          </a:xfrm>
          <a:prstGeom prst="rect">
            <a:avLst/>
          </a:prstGeom>
          <a:solidFill>
            <a:srgbClr val="00457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nvSpPr>
        <p:spPr>
          <a:xfrm>
            <a:off x="2928690" y="1917460"/>
            <a:ext cx="1771109" cy="56175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6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rPr>
              <a:t>研究方法</a:t>
            </a:r>
            <a:endParaRPr kumimoji="0" lang="zh-CN" altLang="en-US" sz="26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p:cNvSpPr txBox="1"/>
          <p:nvPr/>
        </p:nvSpPr>
        <p:spPr>
          <a:xfrm>
            <a:off x="2519113" y="2394899"/>
            <a:ext cx="2431906" cy="1253677"/>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rPr>
              <a:t>单击此处添加文本单击此处添加文本单击此处添加文</a:t>
            </a:r>
            <a:endParaRPr kumimoji="0" lang="en-US" altLang="zh-CN" sz="20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626720" y="4206054"/>
            <a:ext cx="1771109" cy="56175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6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rPr>
              <a:t>研究方法</a:t>
            </a:r>
            <a:endParaRPr kumimoji="0" lang="zh-CN" altLang="en-US" sz="26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188568" y="4701908"/>
            <a:ext cx="2431906" cy="1253677"/>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rPr>
              <a:t>单击此处添加文本单击此处添加文本单击此处添加文</a:t>
            </a:r>
            <a:endParaRPr kumimoji="0" lang="en-US" altLang="zh-CN" sz="20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p:cNvSpPr txBox="1"/>
          <p:nvPr/>
        </p:nvSpPr>
        <p:spPr>
          <a:xfrm>
            <a:off x="9970862" y="4261763"/>
            <a:ext cx="1771109" cy="56175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6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rPr>
              <a:t>研究方法</a:t>
            </a:r>
            <a:endParaRPr kumimoji="0" lang="zh-CN" altLang="en-US" sz="26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p:cNvSpPr txBox="1"/>
          <p:nvPr/>
        </p:nvSpPr>
        <p:spPr>
          <a:xfrm>
            <a:off x="9532710" y="4741575"/>
            <a:ext cx="2431906" cy="1253677"/>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rPr>
              <a:t>单击此处添加文本单击此处添加文本单击此处添加文</a:t>
            </a:r>
            <a:endParaRPr kumimoji="0" lang="en-US" altLang="zh-CN" sz="20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endParaRPr>
          </a:p>
        </p:txBody>
      </p:sp>
      <p:sp>
        <p:nvSpPr>
          <p:cNvPr id="19" name="文本框 18"/>
          <p:cNvSpPr txBox="1"/>
          <p:nvPr/>
        </p:nvSpPr>
        <p:spPr>
          <a:xfrm>
            <a:off x="7589947" y="1918151"/>
            <a:ext cx="1771109" cy="56175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6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rPr>
              <a:t>研究方法</a:t>
            </a:r>
            <a:endParaRPr kumimoji="0" lang="zh-CN" altLang="en-US" sz="26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p:cNvSpPr txBox="1"/>
          <p:nvPr/>
        </p:nvSpPr>
        <p:spPr>
          <a:xfrm>
            <a:off x="7151795" y="2414005"/>
            <a:ext cx="2431906" cy="1253677"/>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rPr>
              <a:t>单击此处添加文本单击此处添加文本单击此处添加文</a:t>
            </a:r>
            <a:endParaRPr kumimoji="0" lang="en-US" altLang="zh-CN" sz="20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p:cNvSpPr txBox="1"/>
          <p:nvPr/>
        </p:nvSpPr>
        <p:spPr>
          <a:xfrm>
            <a:off x="5297105" y="4268938"/>
            <a:ext cx="1771109" cy="56175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6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rPr>
              <a:t>研究方法</a:t>
            </a:r>
            <a:endParaRPr kumimoji="0" lang="zh-CN" altLang="en-US" sz="26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p:cNvSpPr txBox="1"/>
          <p:nvPr/>
        </p:nvSpPr>
        <p:spPr>
          <a:xfrm>
            <a:off x="4858953" y="4764792"/>
            <a:ext cx="2431906" cy="1253677"/>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rPr>
              <a:t>单击此处添加文本单击此处添加文本单击此处添加文</a:t>
            </a:r>
            <a:endParaRPr kumimoji="0" lang="en-US" altLang="zh-CN" sz="2000" b="0"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endParaRPr>
          </a:p>
        </p:txBody>
      </p:sp>
      <p:pic>
        <p:nvPicPr>
          <p:cNvPr id="23" name="Picture 1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970257" y="1640467"/>
            <a:ext cx="2249953" cy="222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文本框 23"/>
          <p:cNvSpPr txBox="1"/>
          <p:nvPr/>
        </p:nvSpPr>
        <p:spPr>
          <a:xfrm>
            <a:off x="3616336" y="393837"/>
            <a:ext cx="495932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rPr>
              <a:t>第二部分：研究方法及过程</a:t>
            </a: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4578"/>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p:cNvSpPr txBox="1"/>
          <p:nvPr/>
        </p:nvSpPr>
        <p:spPr>
          <a:xfrm>
            <a:off x="2928621" y="843149"/>
            <a:ext cx="633475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Research methods and processes </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26" name="直接连接符 25"/>
          <p:cNvCxnSpPr/>
          <p:nvPr/>
        </p:nvCxnSpPr>
        <p:spPr>
          <a:xfrm>
            <a:off x="5514975" y="1266714"/>
            <a:ext cx="1162050" cy="0"/>
          </a:xfrm>
          <a:prstGeom prst="line">
            <a:avLst/>
          </a:prstGeom>
          <a:ln w="19050">
            <a:solidFill>
              <a:srgbClr val="004578"/>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372942" y="75850"/>
            <a:ext cx="767299" cy="7672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tags/tag1.xml><?xml version="1.0" encoding="utf-8"?>
<p:tagLst xmlns:p="http://schemas.openxmlformats.org/presentationml/2006/main">
  <p:tag name="ISPRING_PRESENTATION_TITLE" val="蓝色简介大气毕业答辩竞赛演讲PPT模板"/>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2945</Words>
  <Application>WPS 演示</Application>
  <PresentationFormat>自定义</PresentationFormat>
  <Paragraphs>304</Paragraphs>
  <Slides>21</Slides>
  <Notes>20</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Arial</vt:lpstr>
      <vt:lpstr>宋体</vt:lpstr>
      <vt:lpstr>Wingdings</vt:lpstr>
      <vt:lpstr>微软雅黑</vt:lpstr>
      <vt:lpstr>等线</vt:lpstr>
      <vt:lpstr>方正苏新诗柳楷简体</vt:lpstr>
      <vt:lpstr>Arial Unicode MS</vt:lpstr>
      <vt:lpstr>等线 Light</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蓝色简介大气毕业答辩竞赛演讲PPT模板</dc:title>
  <dc:creator>Windows 用户</dc:creator>
  <cp:lastModifiedBy>雁来月一</cp:lastModifiedBy>
  <cp:revision>71</cp:revision>
  <dcterms:created xsi:type="dcterms:W3CDTF">2018-07-22T02:36:00Z</dcterms:created>
  <dcterms:modified xsi:type="dcterms:W3CDTF">2021-11-19T17:03:33Z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2052-11.1.0.11115</vt:lpwstr>
  </property>
  <property fmtid="{D5CDD505-2E9C-101B-9397-08002B2CF9AE}" pid="3" name="ICV">
    <vt:lpwstr>8294716816BE481FB3A7D2CB2B6B4408</vt:lpwstr>
  </property>
</Properties>
</file>